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Default Extension="bin" ContentType="application/vnd.ms-office.vbaPro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8" r:id="rId3"/>
    <p:sldId id="260" r:id="rId4"/>
    <p:sldId id="262" r:id="rId5"/>
    <p:sldId id="264" r:id="rId6"/>
    <p:sldId id="266" r:id="rId7"/>
    <p:sldId id="269" r:id="rId8"/>
    <p:sldId id="268" r:id="rId9"/>
    <p:sldId id="272" r:id="rId10"/>
    <p:sldId id="271" r:id="rId11"/>
    <p:sldId id="25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043" autoAdjust="0"/>
    <p:restoredTop sz="94434" autoAdjust="0"/>
  </p:normalViewPr>
  <p:slideViewPr>
    <p:cSldViewPr>
      <p:cViewPr varScale="1">
        <p:scale>
          <a:sx n="66" d="100"/>
          <a:sy n="66" d="100"/>
        </p:scale>
        <p:origin x="-3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06/relationships/vbaProject" Target="vbaProject.bin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PropertyBag">
  <ax:ocxPr ax:name="VariousPropertyBits" ax:value="746604571"/>
  <ax:ocxPr ax:name="BackColor" ax:value="16777215"/>
  <ax:ocxPr ax:name="Size" ax:value="8202;794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</a:t>
            </a:r>
            <a:r>
              <a:rPr lang="ru-RU" smtClean="0"/>
              <a:t>от 10.03.2013 </a:t>
            </a:r>
            <a:r>
              <a:rPr lang="ru-RU" dirty="0" smtClean="0"/>
              <a:t>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pPr/>
              <a:t>27.09.2014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Spring_and_Starlings_1280x960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5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9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Headline"/>
          <p:cNvSpPr/>
          <p:nvPr/>
        </p:nvSpPr>
        <p:spPr>
          <a:xfrm>
            <a:off x="3300413" y="1772816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>
          <a:xfrm>
            <a:off x="857224" y="3212976"/>
            <a:ext cx="6955136" cy="648072"/>
          </a:xfrm>
        </p:spPr>
        <p:txBody>
          <a:bodyPr/>
          <a:lstStyle/>
          <a:p>
            <a:r>
              <a:rPr lang="ru-RU" b="1" dirty="0" smtClean="0"/>
              <a:t>По окружающему миру по теме «Какая она, Азия»</a:t>
            </a:r>
            <a:endParaRPr lang="ru-RU" b="1" dirty="0"/>
          </a:p>
        </p:txBody>
      </p:sp>
    </p:spTree>
    <p:custDataLst>
      <p:tags r:id="rId2"/>
    </p:custDataLst>
    <p:controls>
      <p:control spid="1115" name="TextBox1" r:id="rId3" imgW="2952720" imgH="285840"/>
    </p:controls>
    <p:extLst>
      <p:ext uri="{BB962C8B-B14F-4D97-AF65-F5344CB8AC3E}">
        <p14:creationId xmlns:p14="http://schemas.microsoft.com/office/powerpoint/2010/main" xmlns="" val="210411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9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Книга Афанасия Никитина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Хожение</a:t>
            </a:r>
            <a:r>
              <a:rPr lang="ru-RU" b="1" dirty="0" smtClean="0"/>
              <a:t> за три моря»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«Путь из варяг в греки»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Рисунок 2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357158" y="3052763"/>
            <a:ext cx="464029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79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chemeClr val="bg2"/>
                </a:solidFill>
              </a:rPr>
              <a:t>Соловецкий монастырь заложили новгородцы на островах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Карского моря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Белого моря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Палестина –место: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святынь православной церкви</a:t>
            </a:r>
          </a:p>
          <a:p>
            <a:endParaRPr lang="ru-RU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где можно было приобрести много драгоценных камней</a:t>
            </a:r>
          </a:p>
          <a:p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chemeClr val="bg2"/>
                </a:solidFill>
              </a:rPr>
              <a:t>Степи и пустыни изнывают от нестерпимой жары, а зимой мерзнут от свирепых холодов</a:t>
            </a:r>
            <a:endParaRPr lang="ru-RU" sz="3600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В Индии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В Монголии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4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Самые высокие горы на Земле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Кавказские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Гималаи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5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Самое мокрое место на Земле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город </a:t>
            </a:r>
            <a:r>
              <a:rPr lang="ru-RU" b="1" dirty="0" err="1" smtClean="0"/>
              <a:t>Черрапунджи</a:t>
            </a:r>
            <a:r>
              <a:rPr lang="ru-RU" b="1" dirty="0" smtClean="0"/>
              <a:t> в Индии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город Оймякон в Якутии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6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Байкал – это: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Самое глубокое озеро в Азии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Самое обширное море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7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28596" y="2857496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Заголовок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Сибирь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26" name="Содержимое 25"/>
          <p:cNvSpPr>
            <a:spLocks noGrp="1"/>
          </p:cNvSpPr>
          <p:nvPr>
            <p:ph idx="1"/>
          </p:nvPr>
        </p:nvSpPr>
        <p:spPr>
          <a:xfrm>
            <a:off x="1214414" y="1981200"/>
            <a:ext cx="7929586" cy="511696"/>
          </a:xfrm>
        </p:spPr>
        <p:txBody>
          <a:bodyPr/>
          <a:lstStyle/>
          <a:p>
            <a:r>
              <a:rPr lang="ru-RU" b="1" dirty="0" smtClean="0"/>
              <a:t>Самая большая по площади часть нашей страны</a:t>
            </a:r>
            <a:endParaRPr lang="ru-RU" b="1" dirty="0"/>
          </a:p>
        </p:txBody>
      </p:sp>
      <p:sp>
        <p:nvSpPr>
          <p:cNvPr id="27" name="Содержимое 26"/>
          <p:cNvSpPr>
            <a:spLocks noGrp="1"/>
          </p:cNvSpPr>
          <p:nvPr>
            <p:ph idx="13"/>
          </p:nvPr>
        </p:nvSpPr>
        <p:spPr>
          <a:xfrm>
            <a:off x="1214414" y="2857496"/>
            <a:ext cx="7543800" cy="511696"/>
          </a:xfrm>
        </p:spPr>
        <p:txBody>
          <a:bodyPr/>
          <a:lstStyle/>
          <a:p>
            <a:r>
              <a:rPr lang="ru-RU" b="1" dirty="0" smtClean="0"/>
              <a:t>Самая маленькая по площади часть нашей страны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Рисунок 43" descr="Spring_and_Starlings_1280x960.jpg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384290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8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1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6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1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2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3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7" name="Заголовок 3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bg2"/>
                </a:solidFill>
              </a:rPr>
              <a:t>В тайге … ярусов</a:t>
            </a:r>
            <a:endParaRPr lang="ru-RU" dirty="0">
              <a:solidFill>
                <a:schemeClr val="bg2"/>
              </a:solidFill>
            </a:endParaRPr>
          </a:p>
        </p:txBody>
      </p:sp>
      <p:sp>
        <p:nvSpPr>
          <p:cNvPr id="38" name="Содержимое 3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2</a:t>
            </a:r>
            <a:endParaRPr lang="ru-RU" b="1" dirty="0"/>
          </a:p>
        </p:txBody>
      </p:sp>
      <p:sp>
        <p:nvSpPr>
          <p:cNvPr id="39" name="Содержимое 38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b="1" dirty="0" smtClean="0"/>
              <a:t>3</a:t>
            </a:r>
            <a:endParaRPr lang="ru-RU" b="1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b="1" dirty="0" smtClean="0"/>
              <a:t>4</a:t>
            </a:r>
            <a:endParaRPr lang="ru-RU" b="1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b="1" dirty="0" smtClean="0"/>
              <a:t>5</a:t>
            </a:r>
            <a:endParaRPr lang="ru-RU" b="1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FT" val="True"/>
  <p:tag name="TFS" val="False"/>
  <p:tag name="TTIM" val="5"/>
  <p:tag name="TSB" val="5"/>
  <p:tag name="TFO" val="False"/>
  <p:tag name="TFF" val="True"/>
  <p:tag name="TFC" val="True"/>
  <p:tag name="TFM" val="True"/>
  <p:tag name="TK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2"/>
  <p:tag name="KP" val="0"/>
  <p:tag name="V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1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3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Копия TestKit</Template>
  <TotalTime>1432</TotalTime>
  <Words>283</Words>
  <Application>Microsoft Office PowerPoint</Application>
  <PresentationFormat>Экран (4:3)</PresentationFormat>
  <Paragraphs>110</Paragraphs>
  <Slides>11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Сумерки</vt:lpstr>
      <vt:lpstr>Слайд 1</vt:lpstr>
      <vt:lpstr>Соловецкий монастырь заложили новгородцы на островах </vt:lpstr>
      <vt:lpstr>Палестина –место:</vt:lpstr>
      <vt:lpstr>Степи и пустыни изнывают от нестерпимой жары, а зимой мерзнут от свирепых холодов</vt:lpstr>
      <vt:lpstr>Самые высокие горы на Земле</vt:lpstr>
      <vt:lpstr>Самое мокрое место на Земле</vt:lpstr>
      <vt:lpstr>Байкал – это:</vt:lpstr>
      <vt:lpstr>Сибирь</vt:lpstr>
      <vt:lpstr>В тайге … ярусов</vt:lpstr>
      <vt:lpstr>Книга Афанасия Никитина</vt:lpstr>
      <vt:lpstr>Слайд 11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</dc:description>
  <cp:lastModifiedBy>Домашний</cp:lastModifiedBy>
  <cp:revision>198</cp:revision>
  <dcterms:created xsi:type="dcterms:W3CDTF">2011-08-18T05:12:14Z</dcterms:created>
  <dcterms:modified xsi:type="dcterms:W3CDTF">2014-09-27T08:30:37Z</dcterms:modified>
</cp:coreProperties>
</file>