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7" r:id="rId2"/>
  </p:sldMasterIdLst>
  <p:sldIdLst>
    <p:sldId id="256" r:id="rId3"/>
    <p:sldId id="257" r:id="rId4"/>
    <p:sldId id="266" r:id="rId5"/>
    <p:sldId id="265" r:id="rId6"/>
    <p:sldId id="268" r:id="rId7"/>
    <p:sldId id="258" r:id="rId8"/>
    <p:sldId id="264" r:id="rId9"/>
    <p:sldId id="27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5" autoAdjust="0"/>
    <p:restoredTop sz="93967" autoAdjust="0"/>
  </p:normalViewPr>
  <p:slideViewPr>
    <p:cSldViewPr>
      <p:cViewPr>
        <p:scale>
          <a:sx n="66" d="100"/>
          <a:sy n="66" d="100"/>
        </p:scale>
        <p:origin x="-129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29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98ED-8668-4621-8075-63B50DE05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044D-DFD1-4BF0-8EA1-4B29C11EA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CF8F-CF07-4D9A-A26B-D8A72C90C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37C1-62FF-4644-B5CB-48562AB44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98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C0E3-0840-481B-AC7D-86EBADFD9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606C9-ED20-4BC8-A792-D4D53CBDA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90D3-A716-45DD-A858-0A964607C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CC364-325D-4066-9447-760433FB5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F36AD-1A47-45AC-A5A1-3B91B4276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9EE5-2FD2-41F3-98AB-8DD86F465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62D2-CBDF-4DBB-99C3-5D89168F4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584A-FCB1-4503-B5EF-4CEADD8D2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AB9EA-3B7C-49CE-B732-FC80E87A2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99B8-CD97-46C4-8C21-91718BFDA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FB25-2F33-4B75-AAFC-4D9AFD493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7C1E3-5F5B-4250-8C68-F9084B699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A3D0-9EDE-428F-8DE9-0538F5BEE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7121-78E1-4E76-A7DA-54731324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6D66-8A61-4D69-9F8D-642FFF11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A38A-5E24-4681-9236-0F4AF858B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5063C-DCFE-4E42-BF8E-59C5FD7D0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2AC8-E519-4394-9CA2-D96CF2885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E89E5-126D-400B-878C-23EDCBB7F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96DA84E-DCC2-4FD1-A50D-1D58806C3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187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1878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879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6095D77-DAA2-4F62-89D8-7C0074CFA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IMG_00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260350"/>
            <a:ext cx="406717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89138"/>
            <a:ext cx="4608513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Вторая жизнь мусора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8625" y="642938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Проектно -исследовательская работа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7688" y="3933825"/>
            <a:ext cx="4286250" cy="185261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200" smtClean="0"/>
              <a:t>Учащиеся </a:t>
            </a:r>
            <a:r>
              <a:rPr lang="en-US" sz="2200" smtClean="0"/>
              <a:t>3</a:t>
            </a:r>
            <a:r>
              <a:rPr lang="ru-RU" sz="2200" smtClean="0"/>
              <a:t>«Г» класса        лицея №344 г.Санкт-Петербург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200" smtClean="0"/>
              <a:t>Руководитель: Колотова М.В.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200" smtClean="0"/>
              <a:t>.</a:t>
            </a:r>
          </a:p>
        </p:txBody>
      </p:sp>
      <p:pic>
        <p:nvPicPr>
          <p:cNvPr id="5126" name="Picture 7" descr="C:\Documents and Settings\1\Мои документы\МАРИНА\Творчество детей\мусор\Фото\DSC0294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000125" y="3500438"/>
            <a:ext cx="2697480" cy="278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800225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FF"/>
                </a:solidFill>
              </a:rPr>
              <a:t>Пластмасса.</a:t>
            </a:r>
            <a:r>
              <a:rPr lang="ru-RU" sz="1800" b="1" smtClean="0"/>
              <a:t> Как и любой другой материал, пластмасса когда-нибудь становится отходами. В некоторых случаях ее полезная жизнь очень короткая. Бездумное обращение с пластмассовыми отходами может вызвать серьезные проблемы, поскольку они:</a:t>
            </a:r>
            <a:br>
              <a:rPr lang="ru-RU" sz="1800" b="1" smtClean="0"/>
            </a:br>
            <a:r>
              <a:rPr lang="ru-RU" sz="1800" b="1" smtClean="0"/>
              <a:t>Быстро не гниют</a:t>
            </a:r>
            <a:br>
              <a:rPr lang="ru-RU" sz="1800" b="1" smtClean="0"/>
            </a:br>
            <a:r>
              <a:rPr lang="ru-RU" sz="1800" b="1" smtClean="0"/>
              <a:t>Лёгкая пластмассовая обёртка переносится ветром в недоступные места</a:t>
            </a:r>
            <a:br>
              <a:rPr lang="ru-RU" sz="1800" b="1" smtClean="0"/>
            </a:br>
            <a:endParaRPr lang="ru-RU" sz="1800" b="1" smtClean="0"/>
          </a:p>
        </p:txBody>
      </p:sp>
      <p:sp>
        <p:nvSpPr>
          <p:cNvPr id="14339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20" name="Picture 8" descr="C:\Documents and Settings\1\Мои документы\МАРИНА\Творчество детей\мусор\Фото\DSC02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2643188"/>
            <a:ext cx="310832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C:\Documents and Settings\1\Мои документы\МАРИНА\Творчество детей\мусор\Фото\DSC029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3000375"/>
            <a:ext cx="29416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C:\Documents and Settings\1\Мои документы\МАРИНА\Творчество детей\мусор\Фото\DSC029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2786063"/>
            <a:ext cx="2463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C:\Documents and Settings\1\Мои документы\МАРИНА\Творчество детей\мусор\Фото\DSC029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0" y="2643188"/>
            <a:ext cx="26431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 descr="IMG_007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63" y="2500313"/>
            <a:ext cx="49688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Documents and Settings\1\Мои документы\МАРИНА\Творчество детей\мусор\Фото\DSC0296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71625" y="2571750"/>
            <a:ext cx="5722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Стекло.</a:t>
            </a:r>
            <a:r>
              <a:rPr lang="ru-RU" sz="2400" b="1" smtClean="0"/>
              <a:t> Это - бутылки, банки, стекло со строек. Разбитое стекло - одна из наиболее опасных форм мусора остается в окружающей среде почти бесконечно.</a:t>
            </a:r>
          </a:p>
        </p:txBody>
      </p:sp>
      <p:pic>
        <p:nvPicPr>
          <p:cNvPr id="14340" name="Picture 4" descr="C:\Documents and Settings\1\Мои документы\МАРИНА\Творчество детей\мусор\Фото\DSC029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2428875"/>
            <a:ext cx="3286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1\Мои документы\МАРИНА\Творчество детей\мусор\Фото\DSC02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2357438"/>
            <a:ext cx="30178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1\Мои документы\МАРИНА\Творчество детей\мусор\Фото\DSC029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2357438"/>
            <a:ext cx="61087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13716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FF"/>
                </a:solidFill>
              </a:rPr>
              <a:t>Металл.</a:t>
            </a:r>
            <a:r>
              <a:rPr lang="ru-RU" sz="2000" b="1" smtClean="0"/>
              <a:t> Жестяные банки, трубы, проволока, металлические детали велосипедов, автомобилей, кухонные принадлежности другие изделия выполненные из металла. Все эти изделия хорошо поддаются переплавке.</a:t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92164" name="Picture 4" descr="IMG_00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205038"/>
            <a:ext cx="446563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IMG_00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588248" flipH="1">
            <a:off x="5364163" y="1773238"/>
            <a:ext cx="3024187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 descr="IMG_00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4292600"/>
            <a:ext cx="30241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Documents and Settings\1\Мои документы\МАРИНА\Творчество детей\мусор\Фото\DSC029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50" y="1785938"/>
            <a:ext cx="401796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3716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Отходы текстиля</a:t>
            </a:r>
            <a:r>
              <a:rPr lang="ru-RU" sz="2400" b="1" smtClean="0"/>
              <a:t>. Ветхая одежда, нитки и остатки ткани после изготовления одежды часто становятся отходами.</a:t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93188" name="Picture 4" descr="IMG_0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2060575"/>
            <a:ext cx="604837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1\Мои документы\МАРИНА\Творчество детей\мусор\Фото\DSC02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1571625"/>
            <a:ext cx="471487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FF"/>
                </a:solidFill>
              </a:rPr>
              <a:t>Дерево</a:t>
            </a:r>
            <a:r>
              <a:rPr lang="ru-RU" sz="2000" b="1" smtClean="0"/>
              <a:t>. Опилки, кусочки древесины разных пород деревьев - все это представляет собой отходы деревообрабатывающей промышленности, развитой в нашем регионе.</a:t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94212" name="Picture 4" descr="IMG_00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571625"/>
            <a:ext cx="47752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1\Мои документы\МАРИНА\Творчество детей\мусор\Фото\DSC029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963" y="1728788"/>
            <a:ext cx="33575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IMG_00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916113"/>
            <a:ext cx="6049962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 descr="IMG_00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2060575"/>
            <a:ext cx="5761038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smtClean="0">
                <a:solidFill>
                  <a:srgbClr val="0000FF"/>
                </a:solidFill>
              </a:rPr>
              <a:t>Пищевые отходы.</a:t>
            </a:r>
            <a:r>
              <a:rPr lang="ru-RU" sz="1600" b="1" smtClean="0"/>
              <a:t> В основном источник этого мусора - магазины, продающие пищу на вынос, столовые, буфеты, разносчики пирожков, население. Выброшенные остатки пищи затаптываются на тротуарах, привлекают вредных насекомых. Все эти отходы хорошо гниют. Их можно использовать в компостных ямах.</a:t>
            </a:r>
            <a:br>
              <a:rPr lang="ru-RU" sz="1600" b="1" smtClean="0"/>
            </a:br>
            <a:endParaRPr lang="ru-R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28775"/>
            <a:ext cx="8208962" cy="38163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</a:rPr>
              <a:t>Громоздкие предметы.</a:t>
            </a:r>
            <a:r>
              <a:rPr lang="ru-RU" sz="3200" b="1" smtClean="0"/>
              <a:t> Автомобильные сиденья и кузова, матрасы и другие громоздкие предметы выбрасываются часто в лесах, возле гаражей и на пустырях города. Этот тип мусора безобразен и часто н</a:t>
            </a:r>
            <a:r>
              <a:rPr lang="en-US" sz="3200" b="1" smtClean="0"/>
              <a:t>b</a:t>
            </a:r>
            <a:r>
              <a:rPr lang="ru-RU" sz="3200" b="1" smtClean="0"/>
              <a:t>чем не оправдан.</a:t>
            </a:r>
            <a:br>
              <a:rPr lang="ru-RU" sz="3200" b="1" smtClean="0"/>
            </a:b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57250" y="1143000"/>
            <a:ext cx="71438" cy="46038"/>
          </a:xfrm>
        </p:spPr>
        <p:txBody>
          <a:bodyPr/>
          <a:lstStyle/>
          <a:p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ru-RU" sz="3200" smtClean="0"/>
              <a:t>      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21507" name="Picture 2" descr="2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857250"/>
            <a:ext cx="7967663" cy="51435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749770" y="4357694"/>
            <a:ext cx="7644464" cy="928694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62950" cy="60674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Загрязнение</a:t>
            </a:r>
            <a:r>
              <a:rPr lang="ru-RU" sz="2800" smtClean="0"/>
              <a:t> - это чрезмерное количество отходов, содержащих вредные и ядовитые вещества, которые выбрасываются в окружающую среду - в воздух, воду и почву.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23850" y="765175"/>
            <a:ext cx="24479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300"/>
              <a:t>Население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867400" y="5229225"/>
            <a:ext cx="24479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газообразные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059113" y="5229225"/>
            <a:ext cx="24479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жидкие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23850" y="5229225"/>
            <a:ext cx="24479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твердые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5940425" y="765175"/>
            <a:ext cx="24479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300"/>
              <a:t>Сельское </a:t>
            </a:r>
          </a:p>
          <a:p>
            <a:pPr algn="ctr"/>
            <a:r>
              <a:rPr lang="ru-RU" sz="2300"/>
              <a:t>хозяйство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059113" y="765175"/>
            <a:ext cx="24479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300"/>
              <a:t>Промышленность</a:t>
            </a:r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3203575" y="2492375"/>
            <a:ext cx="2087563" cy="20875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отходы</a:t>
            </a: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H="1">
            <a:off x="1908175" y="4221163"/>
            <a:ext cx="1511300" cy="100806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4284663" y="1628775"/>
            <a:ext cx="0" cy="9366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H="1">
            <a:off x="5219700" y="1700213"/>
            <a:ext cx="2089150" cy="14414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5076825" y="4221163"/>
            <a:ext cx="1366838" cy="10096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1476375" y="1700213"/>
            <a:ext cx="1800225" cy="14414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H="1">
            <a:off x="4211638" y="4581525"/>
            <a:ext cx="0" cy="6477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  <p:bldP spid="87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5184775" cy="865188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Проблемы</a:t>
            </a:r>
          </a:p>
        </p:txBody>
      </p:sp>
      <p:pic>
        <p:nvPicPr>
          <p:cNvPr id="83972" name="Picture 4" descr="IMG_00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549275"/>
            <a:ext cx="331311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IMG_0081"/>
          <p:cNvPicPr>
            <a:picLocks noChangeAspect="1" noChangeArrowheads="1"/>
          </p:cNvPicPr>
          <p:nvPr/>
        </p:nvPicPr>
        <p:blipFill>
          <a:blip r:embed="rId3" cstate="email"/>
          <a:srcRect t="-2952"/>
          <a:stretch>
            <a:fillRect/>
          </a:stretch>
        </p:blipFill>
        <p:spPr bwMode="auto">
          <a:xfrm>
            <a:off x="5724525" y="3611563"/>
            <a:ext cx="32400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51847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/>
              <a:t>Ухудшение ландшафта</a:t>
            </a:r>
            <a:r>
              <a:rPr lang="ru-RU" sz="2400"/>
              <a:t>. </a:t>
            </a:r>
          </a:p>
          <a:p>
            <a:r>
              <a:rPr lang="ru-RU" sz="2400"/>
              <a:t>Увеличение количества твёрдых отходов ведёт к расширению площадей, отводимых под свалки, к ухудшению природы и ландшафта.</a:t>
            </a:r>
          </a:p>
          <a:p>
            <a:pPr>
              <a:buFontTx/>
              <a:buChar char="•"/>
            </a:pPr>
            <a:r>
              <a:rPr lang="ru-RU" sz="2400" b="1"/>
              <a:t>Загрязнение почвы</a:t>
            </a:r>
            <a:r>
              <a:rPr lang="ru-RU" sz="2400"/>
              <a:t>. </a:t>
            </a:r>
          </a:p>
          <a:p>
            <a:r>
              <a:rPr lang="ru-RU" sz="2400"/>
              <a:t>Часто мусор неизбежно загнивает, но пластики, металлы, стекло биологически не разрушаются и, если их не убрать, остаются в почве и на поверхности почти неограниченное время.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50825" y="1268413"/>
            <a:ext cx="42497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/>
              <a:t>Загрязнение воды</a:t>
            </a:r>
            <a:r>
              <a:rPr lang="ru-RU" sz="1600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600"/>
              <a:t>	Тяжёлые металлы, такие, как ртуть и свинец, и другие отходы производства. Химикаты, попадающие в воду, например, удобрения и пестициды. Нефть и масла от прибрежных предприятий, кораблей ,и из-за аварий танкеров. Сброс в море сточных вод. 50</a:t>
            </a:r>
            <a:r>
              <a:rPr lang="en-US" sz="1600"/>
              <a:t>%</a:t>
            </a:r>
            <a:r>
              <a:rPr lang="ru-RU" sz="1600"/>
              <a:t> загрязнений в воде –это домашний мусор. Нечистоты после животных или людей без обработки попадают в воду, что приводит к распространению болезней.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/>
              <a:t>Загрязнение воздуха.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600"/>
              <a:t>	Часто можно увидеть загрязнение воздуха в виде дыма. Мусор сжигают на свалках. Остатки горения попадают в атмосферу</a:t>
            </a:r>
            <a:r>
              <a:rPr lang="ru-RU" sz="1600" b="1"/>
              <a:t> </a:t>
            </a:r>
            <a:r>
              <a:rPr lang="ru-RU" sz="1600"/>
              <a:t>Выхлопные газы,  дым от транспорта и промышленных предприятий образуют смог, который наносит вред окружающей среде и здоровью человека.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/>
              <a:t>Опасность для животных.</a:t>
            </a:r>
            <a:endParaRPr lang="ru-RU" sz="16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600"/>
              <a:t>	Привлечённые запахом остатков пищи, животные могут порезаться или отравиться. </a:t>
            </a:r>
          </a:p>
        </p:txBody>
      </p:sp>
      <p:pic>
        <p:nvPicPr>
          <p:cNvPr id="9219" name="Picture 5" descr="IMG_00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341438"/>
            <a:ext cx="40719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39750" y="476250"/>
            <a:ext cx="51847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/>
              <a:t>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chemeClr val="bg2"/>
                </a:solidFill>
              </a:rPr>
              <a:t>Источники загрязнения окружающей среды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960563"/>
            <a:ext cx="8569325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Промышленные предприятия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Промышленные отходы.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Транспорт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Выхлопные газы и дым.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Сельское хозяйство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Твёрдые и жидкие ядохимикаты, приносящие вред почве и рекам.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Нефтяные танкеры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Нефть и масла из-за аварий танкеров.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АЭС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Радиоактивные отходы.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Коммерческие предприятия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Это продукты, выброшенные в процессе производства.</a:t>
            </a:r>
            <a:endParaRPr lang="ru-RU" sz="1000" b="1" i="1" u="sng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Пешеходы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Включает в себя то, что выбрасывают пешеходы во время пути куда-либо (пластиковые бутылки, окурки, стеклянные бутылки)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Автомобилисты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Это тот мусор, который оставляют автомобилисты после ремонта и замены деталей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Домашнее хозяйство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В основном включает в себя мусор после приготовления пищи и бытовые отходы.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ru-RU" sz="1400" b="1" i="1" u="sng" smtClean="0">
                <a:solidFill>
                  <a:srgbClr val="FF3300"/>
                </a:solidFill>
              </a:rPr>
              <a:t>Пассажиры ж/д транспорта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200" b="1" smtClean="0"/>
              <a:t>Включает в себя то, что выбрасывают пассажиры во время пути куда-либо (пластиковые бутылки, окурки, стеклянные бутылки, мусор после приготовления пищи)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Решение проблем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85750" y="1571625"/>
            <a:ext cx="85725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Необходимо чаще вывозить мусор из города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Прессовать мусор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Сортировать мусор по видам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Строить заводы по переработке мусор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1268" name="Picture 4" descr="C:\Documents and Settings\1\Мои документы\МАРИНА\Творчество детей\мусор\Фото\DSC029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357562"/>
            <a:ext cx="3964809" cy="29289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269" name="Picture 5" descr="C:\Documents and Settings\1\Мои документы\МАРИНА\Творчество детей\мусор\Фото\DSC029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3"/>
            <a:ext cx="38576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Решение проблем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972425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Органический мусор использовать как удобрение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Оградить свалки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Желательно раз в месяц проводить субботники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r>
              <a:rPr lang="ru-RU" smtClean="0"/>
              <a:t>Давать вторую жизнь мусору </a:t>
            </a:r>
          </a:p>
          <a:p>
            <a:endParaRPr lang="ru-RU" smtClean="0"/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5821363"/>
            <a:ext cx="46038" cy="460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FF"/>
                </a:solidFill>
              </a:rPr>
              <a:t>Бумага.</a:t>
            </a:r>
            <a:r>
              <a:rPr lang="ru-RU" sz="2000" b="1" smtClean="0"/>
              <a:t> Более пятой части мусора составляют бумага и картон. Около 30 лет назад в странах Европы мусоровозы тянули за собой отдельный предмет для бумаги и картона.</a:t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88068" name="Picture 4" descr="IMG_009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700213"/>
            <a:ext cx="6192838" cy="4645025"/>
          </a:xfrm>
          <a:noFill/>
        </p:spPr>
      </p:pic>
      <p:pic>
        <p:nvPicPr>
          <p:cNvPr id="88069" name="Picture 5" descr="IMG_00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1700213"/>
            <a:ext cx="604837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800</TotalTime>
  <Words>536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Arial Black</vt:lpstr>
      <vt:lpstr>Пиксел</vt:lpstr>
      <vt:lpstr>Слои</vt:lpstr>
      <vt:lpstr>Вторая жизнь мусора</vt:lpstr>
      <vt:lpstr>Загрязнение - это чрезмерное количество отходов, содержащих вредные и ядовитые вещества, которые выбрасываются в окружающую среду - в воздух, воду и почву.</vt:lpstr>
      <vt:lpstr>Слайд 3</vt:lpstr>
      <vt:lpstr>Проблемы</vt:lpstr>
      <vt:lpstr>Слайд 5</vt:lpstr>
      <vt:lpstr>Источники загрязнения окружающей среды</vt:lpstr>
      <vt:lpstr>Решение проблем</vt:lpstr>
      <vt:lpstr>Решение проблем</vt:lpstr>
      <vt:lpstr>Бумага. Более пятой части мусора составляют бумага и картон. Около 30 лет назад в странах Европы мусоровозы тянули за собой отдельный предмет для бумаги и картона. </vt:lpstr>
      <vt:lpstr>Пластмасса. Как и любой другой материал, пластмасса когда-нибудь становится отходами. В некоторых случаях ее полезная жизнь очень короткая. Бездумное обращение с пластмассовыми отходами может вызвать серьезные проблемы, поскольку они: Быстро не гниют Лёгкая пластмассовая обёртка переносится ветром в недоступные места </vt:lpstr>
      <vt:lpstr>Стекло. Это - бутылки, банки, стекло со строек. Разбитое стекло - одна из наиболее опасных форм мусора остается в окружающей среде почти бесконечно.</vt:lpstr>
      <vt:lpstr>Металл. Жестяные банки, трубы, проволока, металлические детали велосипедов, автомобилей, кухонные принадлежности другие изделия выполненные из металла. Все эти изделия хорошо поддаются переплавке. </vt:lpstr>
      <vt:lpstr>Отходы текстиля. Ветхая одежда, нитки и остатки ткани после изготовления одежды часто становятся отходами. </vt:lpstr>
      <vt:lpstr>Дерево. Опилки, кусочки древесины разных пород деревьев - все это представляет собой отходы деревообрабатывающей промышленности, развитой в нашем регионе. </vt:lpstr>
      <vt:lpstr>Пищевые отходы. В основном источник этого мусора - магазины, продающие пищу на вынос, столовые, буфеты, разносчики пирожков, население. Выброшенные остатки пищи затаптываются на тротуарах, привлекают вредных насекомых. Все эти отходы хорошо гниют. Их можно использовать в компостных ямах. </vt:lpstr>
      <vt:lpstr>Громоздкие предметы. Автомобильные сиденья и кузова, матрасы и другие громоздкие предметы выбрасываются часто в лесах, возле гаражей и на пустырях города. Этот тип мусора безобразен и часто нbчем не оправдан. </vt:lpstr>
      <vt:lpstr>           </vt:lpstr>
    </vt:vector>
  </TitlesOfParts>
  <Company>School2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ws4</dc:creator>
  <cp:lastModifiedBy>Федор</cp:lastModifiedBy>
  <cp:revision>55</cp:revision>
  <dcterms:created xsi:type="dcterms:W3CDTF">2006-04-07T11:09:02Z</dcterms:created>
  <dcterms:modified xsi:type="dcterms:W3CDTF">2014-09-28T10:51:08Z</dcterms:modified>
</cp:coreProperties>
</file>