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3" r:id="rId11"/>
    <p:sldId id="28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25FE3-C836-4E2C-8F64-8F25C5601881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C9E95-6EB0-49D0-9F1B-7B65274E60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35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393BD0-AD1D-4F70-B92D-BCF2BD758259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5" y="357188"/>
            <a:ext cx="8215313" cy="614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1A277-0005-42CA-844C-2753EA7E93F0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3BE37-D33D-4558-8583-410EE435D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2B27D-4808-4AF9-B4DF-9DD69DB9263D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78BF-E8E4-4610-929A-C624C0A45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71B6A-36B7-41E7-B011-4F5DF86176FB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18A62-D7A7-4860-BB00-C3078B684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341B-6ACD-43A5-9344-25A572F4D198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DFC8-6C90-4071-84AC-67EEEB4872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625" y="357188"/>
            <a:ext cx="8215313" cy="6143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4c1ef4e4dd3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709168">
            <a:off x="293688" y="-82550"/>
            <a:ext cx="1893887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8C116-DD9D-4225-9AA5-CDF79D7771F1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C808D-D2E8-48E3-A75C-909277F32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85AF-79C0-4324-9841-49CC3EA2C76D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9591E-0402-4715-A20C-5138D02A3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B4EC2-FB29-413D-A228-846C9DA3FF9F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6E76-43AA-4403-A80A-5CAE7B61C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0DD2F-AC55-40C7-A1F0-778CEE003A34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178B0-E594-469C-84B5-D637AFB11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51B3-0366-4A45-84FE-260D452353C5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31AB0-C95D-4D63-A63A-DDDDB5E1C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A4A42-41D6-405B-81AD-4B8639421D75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90AA-4602-4A19-B6FB-B8052DEBE1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4711E-1AB3-442E-8A94-17B228E42C38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74888-3131-432B-8C50-443AC6D5D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414B2-B12E-451F-BB5D-049A6C25D4EE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68D8E-F07C-422D-BC47-F06B79963A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361A27-4CED-4E7F-973F-6A50EEF64AFE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C158573-D5DE-49E6-B8CF-5B05D3E07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755576" y="3284984"/>
            <a:ext cx="7772400" cy="13620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Внеклассное мероприятие 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«Здравствуй, школа!»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 smtClean="0">
              <a:solidFill>
                <a:srgbClr val="C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699792" y="260648"/>
            <a:ext cx="4320480" cy="924123"/>
          </a:xfrm>
        </p:spPr>
        <p:txBody>
          <a:bodyPr/>
          <a:lstStyle/>
          <a:p>
            <a:pPr algn="ctr"/>
            <a:r>
              <a:rPr lang="ru-RU" sz="6000" b="1" dirty="0" smtClean="0">
                <a:solidFill>
                  <a:srgbClr val="00B050"/>
                </a:solidFill>
              </a:rPr>
              <a:t>2013 год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07704" y="5445224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1" i="1" dirty="0" smtClean="0">
                <a:solidFill>
                  <a:srgbClr val="FFFF00"/>
                </a:solidFill>
              </a:rPr>
              <a:t>Автор: Кириллова Светлана Борисовна</a:t>
            </a:r>
          </a:p>
          <a:p>
            <a:pPr algn="ctr">
              <a:lnSpc>
                <a:spcPct val="90000"/>
              </a:lnSpc>
            </a:pPr>
            <a:r>
              <a:rPr lang="ru-RU" sz="2000" b="1" i="1" dirty="0" smtClean="0">
                <a:solidFill>
                  <a:srgbClr val="FFFF00"/>
                </a:solidFill>
              </a:rPr>
              <a:t>Место работы:</a:t>
            </a:r>
            <a:r>
              <a:rPr lang="ru-RU" sz="2000" i="1" dirty="0" smtClean="0">
                <a:solidFill>
                  <a:srgbClr val="FFFF00"/>
                </a:solidFill>
              </a:rPr>
              <a:t>   ГБОУ СОШ № 2075 </a:t>
            </a:r>
          </a:p>
          <a:p>
            <a:pPr algn="ctr">
              <a:lnSpc>
                <a:spcPct val="90000"/>
              </a:lnSpc>
            </a:pPr>
            <a:r>
              <a:rPr lang="ru-RU" sz="2000" i="1" dirty="0" smtClean="0">
                <a:solidFill>
                  <a:srgbClr val="FFFF00"/>
                </a:solidFill>
              </a:rPr>
              <a:t>г. Москва</a:t>
            </a:r>
            <a:endParaRPr lang="ru-RU" sz="2000" b="1" i="1" dirty="0" smtClean="0">
              <a:solidFill>
                <a:srgbClr val="FFFF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2000" b="1" i="1" dirty="0" smtClean="0">
                <a:solidFill>
                  <a:srgbClr val="FFFF00"/>
                </a:solidFill>
              </a:rPr>
              <a:t>Должность:</a:t>
            </a:r>
            <a:r>
              <a:rPr lang="ru-RU" sz="2000" i="1" dirty="0" smtClean="0">
                <a:solidFill>
                  <a:srgbClr val="FFFF00"/>
                </a:solidFill>
              </a:rPr>
              <a:t> учитель начальных классов</a:t>
            </a:r>
            <a:endParaRPr lang="ru-RU" sz="2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2214563" y="0"/>
            <a:ext cx="4532312" cy="20716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Дорогие, папы и мамы!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2786063" y="3143250"/>
            <a:ext cx="4000500" cy="2071688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Ваши дочки и сыночки</a:t>
            </a:r>
          </a:p>
        </p:txBody>
      </p:sp>
      <p:sp>
        <p:nvSpPr>
          <p:cNvPr id="6" name="Облако 5"/>
          <p:cNvSpPr/>
          <p:nvPr/>
        </p:nvSpPr>
        <p:spPr>
          <a:xfrm rot="1074234">
            <a:off x="50800" y="1562100"/>
            <a:ext cx="3548063" cy="228600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Мы обещаем</a:t>
            </a:r>
          </a:p>
        </p:txBody>
      </p:sp>
      <p:sp>
        <p:nvSpPr>
          <p:cNvPr id="7" name="Облако 6"/>
          <p:cNvSpPr/>
          <p:nvPr/>
        </p:nvSpPr>
        <p:spPr>
          <a:xfrm rot="20703516">
            <a:off x="5516563" y="1144588"/>
            <a:ext cx="3609975" cy="210820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учится на «отлично»</a:t>
            </a:r>
          </a:p>
        </p:txBody>
      </p:sp>
      <p:sp>
        <p:nvSpPr>
          <p:cNvPr id="8" name="Облако 7"/>
          <p:cNvSpPr/>
          <p:nvPr/>
        </p:nvSpPr>
        <p:spPr>
          <a:xfrm>
            <a:off x="1357313" y="5214938"/>
            <a:ext cx="6643687" cy="1428750"/>
          </a:xfrm>
          <a:prstGeom prst="cloud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</a:rPr>
              <a:t>ПЕРВОКЛАССНИКИ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124744"/>
            <a:ext cx="7772400" cy="1470025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Успехов в учёбе!!!</a:t>
            </a:r>
            <a:br>
              <a:rPr lang="ru-RU" sz="6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Кирилл\Рабочий стол\МАМА\детские презентации\Почемучка\school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0"/>
            <a:ext cx="6588224" cy="3343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 descr="C:\Documents and Settings\Admin\Рабочий стол\1 сентября\картинки к 1 сентября\a_560c53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4032795" cy="619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типовой процесс 6"/>
          <p:cNvSpPr/>
          <p:nvPr/>
        </p:nvSpPr>
        <p:spPr>
          <a:xfrm>
            <a:off x="2915816" y="620688"/>
            <a:ext cx="3671737" cy="1152128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Отгадай-ка</a:t>
            </a:r>
            <a:endParaRPr lang="ru-RU" sz="4000" dirty="0"/>
          </a:p>
        </p:txBody>
      </p:sp>
      <p:pic>
        <p:nvPicPr>
          <p:cNvPr id="8" name="Picture 19" descr="photo5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2132856"/>
            <a:ext cx="2376264" cy="3388774"/>
          </a:xfrm>
          <a:noFill/>
        </p:spPr>
      </p:pic>
      <p:pic>
        <p:nvPicPr>
          <p:cNvPr id="9" name="Picture 9" descr="home1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204864"/>
            <a:ext cx="21590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photo5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2016224" cy="2875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1470025"/>
          </a:xfrm>
        </p:spPr>
        <p:txBody>
          <a:bodyPr/>
          <a:lstStyle/>
          <a:p>
            <a:r>
              <a:rPr lang="ru-RU" b="1" dirty="0" smtClean="0"/>
              <a:t>Спортивный комплекс «Лужники»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318082248_49426737_bsa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804248" cy="4273918"/>
          </a:xfrm>
          <a:prstGeom prst="rect">
            <a:avLst/>
          </a:prstGeom>
          <a:noFill/>
        </p:spPr>
      </p:pic>
      <p:pic>
        <p:nvPicPr>
          <p:cNvPr id="5" name="Picture 6" descr="101364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365104"/>
            <a:ext cx="1728192" cy="2303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470025"/>
          </a:xfrm>
        </p:spPr>
        <p:txBody>
          <a:bodyPr/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Спортивная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6" descr="C:\Documents and Settings\Admin\Рабочий стол\1 сентября\на физминутку\ape_waving_hand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412776"/>
            <a:ext cx="27813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C:\Documents and Settings\Admin\Рабочий стол\1 сентября\на физминутку\882490681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56792"/>
            <a:ext cx="1800200" cy="218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Admin\Рабочий стол\1 сентября\на физминутку\0928975b2334a18c6b289f48511f8bf7.jpg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179621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Admin\Рабочий стол\1 сентября\на физминутку\b05a892e185d.gif"/>
          <p:cNvPicPr>
            <a:picLocks noChangeAspect="1" noChangeArrowheads="1" noCrop="1"/>
          </p:cNvPicPr>
          <p:nvPr/>
        </p:nvPicPr>
        <p:blipFill>
          <a:blip r:embed="rId5" cstate="print">
            <a:clrChange>
              <a:clrFrom>
                <a:srgbClr val="65298C"/>
              </a:clrFrom>
              <a:clrTo>
                <a:srgbClr val="65298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005064"/>
            <a:ext cx="180665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C:\Documents and Settings\Admin\Рабочий стол\1 сентября\на физминутку\122865637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1772816"/>
            <a:ext cx="1224136" cy="196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0_17a00_289a841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83768" y="188640"/>
            <a:ext cx="4824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Большой театр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1 сентября\картинки к 1 сентября\9e896c1cb96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260648"/>
            <a:ext cx="55370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Сказочный город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6" name="Picture 3" descr="C:\Documents and Settings\Admin\Рабочий стол\1 сентября\картинки к 1 сентября\50430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5F2"/>
              </a:clrFrom>
              <a:clrTo>
                <a:srgbClr val="F9F5F2">
                  <a:alpha val="0"/>
                </a:srgbClr>
              </a:clrTo>
            </a:clrChange>
          </a:blip>
          <a:srcRect b="8125"/>
          <a:stretch>
            <a:fillRect/>
          </a:stretch>
        </p:blipFill>
        <p:spPr bwMode="auto">
          <a:xfrm>
            <a:off x="4140200" y="3357563"/>
            <a:ext cx="28575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0"/>
            <a:ext cx="7772400" cy="1470025"/>
          </a:xfrm>
        </p:spPr>
        <p:txBody>
          <a:bodyPr/>
          <a:lstStyle/>
          <a:p>
            <a:r>
              <a:rPr lang="ru-RU" b="1" dirty="0" smtClean="0"/>
              <a:t>Музей космонавтики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52043257_im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3672408" cy="4406890"/>
          </a:xfrm>
          <a:prstGeom prst="rect">
            <a:avLst/>
          </a:prstGeom>
          <a:noFill/>
        </p:spPr>
      </p:pic>
      <p:pic>
        <p:nvPicPr>
          <p:cNvPr id="5" name="Picture 7" descr="0_484b2_39edfd9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419475" cy="2425700"/>
          </a:xfrm>
          <a:prstGeom prst="rect">
            <a:avLst/>
          </a:prstGeom>
          <a:noFill/>
        </p:spPr>
      </p:pic>
      <p:pic>
        <p:nvPicPr>
          <p:cNvPr id="6" name="Picture 6" descr="_mg_27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933056"/>
            <a:ext cx="3492500" cy="234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Documents and Settings\Admin\Рабочий стол\1 сентября\картинки к 1 сентября\2EED7FE20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</p:spPr>
      </p:pic>
      <p:sp>
        <p:nvSpPr>
          <p:cNvPr id="5" name="Блок-схема: типовой процесс 4"/>
          <p:cNvSpPr/>
          <p:nvPr/>
        </p:nvSpPr>
        <p:spPr>
          <a:xfrm>
            <a:off x="4283968" y="476672"/>
            <a:ext cx="4572000" cy="1368152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Сосчитай-ка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4664"/>
            <a:ext cx="7772400" cy="1470025"/>
          </a:xfrm>
        </p:spPr>
        <p:txBody>
          <a:bodyPr/>
          <a:lstStyle/>
          <a:p>
            <a:r>
              <a:rPr lang="ru-RU" b="1" dirty="0" smtClean="0"/>
              <a:t>Третьяковская художественная галерея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7ERlC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6735883" cy="4104679"/>
          </a:xfrm>
          <a:prstGeom prst="rect">
            <a:avLst/>
          </a:prstGeom>
          <a:noFill/>
        </p:spPr>
      </p:pic>
      <p:pic>
        <p:nvPicPr>
          <p:cNvPr id="5" name="Picture 6" descr="e6d21ca7b2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2012950" cy="2781300"/>
          </a:xfrm>
          <a:prstGeom prst="rect">
            <a:avLst/>
          </a:prstGeom>
          <a:noFill/>
        </p:spPr>
      </p:pic>
      <p:pic>
        <p:nvPicPr>
          <p:cNvPr id="6" name="Picture 7" descr="76390542_glrx1615783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509120"/>
            <a:ext cx="3203575" cy="212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 сентябр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 сентября</Template>
  <TotalTime>178</TotalTime>
  <Words>64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 сентября</vt:lpstr>
      <vt:lpstr>Внеклассное мероприятие  «Здравствуй, школа!» </vt:lpstr>
      <vt:lpstr>Презентация PowerPoint</vt:lpstr>
      <vt:lpstr>Спортивный комплекс «Лужники»</vt:lpstr>
      <vt:lpstr>Спортивная</vt:lpstr>
      <vt:lpstr>Презентация PowerPoint</vt:lpstr>
      <vt:lpstr>Презентация PowerPoint</vt:lpstr>
      <vt:lpstr>Музей космонавтики</vt:lpstr>
      <vt:lpstr>Презентация PowerPoint</vt:lpstr>
      <vt:lpstr>Третьяковская художественная галерея</vt:lpstr>
      <vt:lpstr>Презентация PowerPoint</vt:lpstr>
      <vt:lpstr>Успехов в учёбе!!!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«Здравствуй, школа!»</dc:title>
  <dc:creator>Светлана</dc:creator>
  <cp:lastModifiedBy>админ</cp:lastModifiedBy>
  <cp:revision>55</cp:revision>
  <dcterms:created xsi:type="dcterms:W3CDTF">2013-09-01T20:04:21Z</dcterms:created>
  <dcterms:modified xsi:type="dcterms:W3CDTF">2013-11-03T10:09:30Z</dcterms:modified>
</cp:coreProperties>
</file>