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7" r:id="rId4"/>
    <p:sldId id="258" r:id="rId5"/>
    <p:sldId id="261" r:id="rId6"/>
    <p:sldId id="262" r:id="rId7"/>
    <p:sldId id="263" r:id="rId8"/>
    <p:sldId id="264" r:id="rId9"/>
    <p:sldId id="288" r:id="rId10"/>
    <p:sldId id="289" r:id="rId11"/>
    <p:sldId id="290" r:id="rId12"/>
    <p:sldId id="291" r:id="rId13"/>
    <p:sldId id="300" r:id="rId14"/>
    <p:sldId id="272" r:id="rId15"/>
    <p:sldId id="273" r:id="rId16"/>
    <p:sldId id="274" r:id="rId17"/>
    <p:sldId id="268" r:id="rId18"/>
    <p:sldId id="269" r:id="rId19"/>
    <p:sldId id="275" r:id="rId20"/>
    <p:sldId id="276" r:id="rId21"/>
    <p:sldId id="270" r:id="rId22"/>
    <p:sldId id="271" r:id="rId23"/>
    <p:sldId id="277" r:id="rId24"/>
    <p:sldId id="267" r:id="rId25"/>
    <p:sldId id="294" r:id="rId26"/>
    <p:sldId id="295" r:id="rId27"/>
    <p:sldId id="296" r:id="rId28"/>
    <p:sldId id="297" r:id="rId29"/>
    <p:sldId id="293" r:id="rId30"/>
    <p:sldId id="298" r:id="rId31"/>
    <p:sldId id="266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Зим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943" y="-603448"/>
            <a:ext cx="9341128" cy="73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неделя природы\IMGP19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-48988"/>
            <a:ext cx="4389065" cy="27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неделя природы\IMGP19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060" y="2738330"/>
            <a:ext cx="3617935" cy="40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неделя природы\IMGP19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688" y="2765554"/>
            <a:ext cx="5383312" cy="40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Наши файлы\мама 2\Мама-школа\Работа с классом 2011-2015\Все фото\Фото2б\DSCN0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237" y="3140969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Наши файлы\мама 2\Мама-школа\Работа с классом 2011-2015\Все фото\Фото2б\DSCN01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0" y="47688"/>
            <a:ext cx="5256290" cy="394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101MSDCF\DSC02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" y="-1"/>
            <a:ext cx="9143302" cy="68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7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Сбор </a:t>
            </a: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информации о комнатных растениях с использованием справочной литературы. 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Изучение влияния комнатных растений на микроклимат в помещении.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</a:t>
            </a:r>
            <a:r>
              <a:rPr lang="ru-RU" sz="36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фитозоны</a:t>
            </a: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классном кабинете.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Оформление зелёного паспорта растений</a:t>
            </a: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истематизация знаний и обобщение исследований.</a:t>
            </a:r>
            <a:endParaRPr lang="ru-RU" sz="3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Выработка рекомендации по выбору растений для школьных кабинетов.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6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ф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11" y="24904"/>
            <a:ext cx="9255881" cy="683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1664"/>
            <a:ext cx="5044903" cy="390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522007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пап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цветы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Красивоцветущие растения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Декоративно-лиственные растения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Папоротники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Ампельные растения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уккуленты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соня\DSC035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6981"/>
            <a:ext cx="4392488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ГОРБАЧЁВА\100_69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9415"/>
            <a:ext cx="4355976" cy="33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ГОРБАЧЁВА\100_697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320480" cy="284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ГОРБАЧЁВА\100_69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454"/>
            <a:ext cx="5493988" cy="41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ГОРБАЧЁВА\100_69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362" y="3068960"/>
            <a:ext cx="4703638" cy="37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зелёные друзья»</a:t>
            </a:r>
          </a:p>
          <a:p>
            <a:pPr marL="0" indent="0" algn="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pPr marL="0" indent="0" algn="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бучающиеся 3 «Б» класса </a:t>
            </a:r>
          </a:p>
          <a:p>
            <a:pPr marL="0" indent="0" algn="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«Лицей г. Вольска Саратовской области»</a:t>
            </a:r>
          </a:p>
          <a:p>
            <a:pPr marL="0" indent="0" algn="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marL="0" indent="0" algn="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Бараева Ирина Викторовна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мои фотографии\100_70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86848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мои фотографии\100_70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67188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773998"/>
              </p:ext>
            </p:extLst>
          </p:nvPr>
        </p:nvGraphicFramePr>
        <p:xfrm>
          <a:off x="539552" y="692696"/>
          <a:ext cx="8136904" cy="5916007"/>
        </p:xfrm>
        <a:graphic>
          <a:graphicData uri="http://schemas.openxmlformats.org/drawingml/2006/table">
            <a:tbl>
              <a:tblPr firstRow="1" firstCol="1" bandRow="1"/>
              <a:tblGrid>
                <a:gridCol w="1143734"/>
                <a:gridCol w="6993170"/>
              </a:tblGrid>
              <a:tr h="674484">
                <a:tc gridSpan="2"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Благоприятные условия для жизни растений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5516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Почва, богатая питательными веществами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0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Свет (вдали от прямых солнечных лучей)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0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Тепло (температура без резких колебаний)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0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Влага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0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Опора для роста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0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Хорошо проветриваемое помещение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0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Свободный горшок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0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сквозняков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8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4401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781494"/>
              </p:ext>
            </p:extLst>
          </p:nvPr>
        </p:nvGraphicFramePr>
        <p:xfrm>
          <a:off x="683568" y="836712"/>
          <a:ext cx="8064896" cy="5605441"/>
        </p:xfrm>
        <a:graphic>
          <a:graphicData uri="http://schemas.openxmlformats.org/drawingml/2006/table">
            <a:tbl>
              <a:tblPr firstRow="1" firstCol="1" bandRow="1"/>
              <a:tblGrid>
                <a:gridCol w="1133612"/>
                <a:gridCol w="6931284"/>
              </a:tblGrid>
              <a:tr h="648560">
                <a:tc gridSpan="2"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Неблагоприятные условия для жизни растений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826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Сухая почва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Переувлажнённая почва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Мороз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Сквозняк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полива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Палящие лучи солнца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Дым и пыль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Тесный горшок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0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комнатных растений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 увлажняют и очищают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 способны сделать нас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 обеспечивают эмоциональный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комнатных растений мы общаемся и познаём природу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Санитарно-эпидемиологические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правила и нормативы</a:t>
            </a:r>
            <a: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СанПиН 2.4.2. 2821– 10</a:t>
            </a:r>
            <a: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dirty="0" smtClean="0">
                <a:latin typeface="Times New Roman"/>
                <a:ea typeface="Times New Roman"/>
                <a:cs typeface="Times New Roman"/>
              </a:rPr>
              <a:t>7.1.9</a:t>
            </a:r>
            <a:r>
              <a:rPr lang="ru-RU" sz="3300" dirty="0">
                <a:latin typeface="Times New Roman"/>
                <a:ea typeface="Times New Roman"/>
                <a:cs typeface="Times New Roman"/>
              </a:rPr>
              <a:t>. Для рационального использования дневного света и равномерного освещения учебных помещений следует: </a:t>
            </a:r>
            <a:endParaRPr lang="ru-RU" sz="3300" dirty="0"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ru-RU" sz="3300" b="1" dirty="0" smtClean="0"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3300" b="1" dirty="0">
                <a:latin typeface="Times New Roman"/>
                <a:ea typeface="Times New Roman"/>
                <a:cs typeface="Times New Roman"/>
              </a:rPr>
              <a:t>расставлять на подоконниках цветы, их </a:t>
            </a:r>
            <a:r>
              <a:rPr lang="ru-RU" sz="3300" b="1" dirty="0" smtClean="0">
                <a:latin typeface="Times New Roman"/>
                <a:ea typeface="Times New Roman"/>
                <a:cs typeface="Times New Roman"/>
              </a:rPr>
              <a:t>     размещают </a:t>
            </a:r>
            <a:r>
              <a:rPr lang="ru-RU" sz="3300" b="1" dirty="0">
                <a:latin typeface="Times New Roman"/>
                <a:ea typeface="Times New Roman"/>
                <a:cs typeface="Times New Roman"/>
              </a:rPr>
              <a:t>в переносных </a:t>
            </a:r>
            <a:r>
              <a:rPr lang="ru-RU" sz="3300" b="1" dirty="0" smtClean="0">
                <a:latin typeface="Times New Roman"/>
                <a:ea typeface="Times New Roman"/>
                <a:cs typeface="Times New Roman"/>
              </a:rPr>
              <a:t>цветочницах </a:t>
            </a:r>
            <a:r>
              <a:rPr lang="ru-RU" sz="3300" b="1" dirty="0">
                <a:latin typeface="Times New Roman"/>
                <a:ea typeface="Times New Roman"/>
                <a:cs typeface="Times New Roman"/>
              </a:rPr>
              <a:t>или подвесных кашпо в простенках между </a:t>
            </a:r>
            <a:r>
              <a:rPr lang="ru-RU" sz="3300" b="1" dirty="0" smtClean="0">
                <a:latin typeface="Times New Roman"/>
                <a:ea typeface="Times New Roman"/>
                <a:cs typeface="Times New Roman"/>
              </a:rPr>
              <a:t>окнами. </a:t>
            </a:r>
            <a:endParaRPr lang="ru-RU" sz="3300" b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300" dirty="0">
                <a:latin typeface="Times New Roman"/>
                <a:ea typeface="Calibri"/>
                <a:cs typeface="Times New Roman"/>
              </a:rPr>
              <a:t> </a:t>
            </a:r>
            <a:endParaRPr lang="ru-RU" sz="33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драце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605970" cy="64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папорот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305" y="836712"/>
            <a:ext cx="51474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фик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76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19740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742" y="0"/>
            <a:ext cx="4428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спатифиллу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4" y="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монсте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032" y="2761885"/>
            <a:ext cx="3396128" cy="41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хлорофитум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31282" cy="457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8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спатифиллу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" y="476672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фикус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9320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DSC028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9642"/>
            <a:ext cx="9416356" cy="706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исследовательский;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к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оллективный;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долговременный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начало - октябрь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2013 года,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окончание -  март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2014 года.</a:t>
            </a:r>
            <a:endParaRPr lang="ru-RU" sz="36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3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хлорофиту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-24645"/>
            <a:ext cx="6264696" cy="685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5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72" y="50452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жить,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 солнце,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маленький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цветок»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Х. Андерсен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ownloads\Андерс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872" y="504528"/>
            <a:ext cx="4572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роз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это мир,  в котором мы проводим большое количество времени, и он должен быть таким, чтобы было интересно  учиться и жить. И не только интересно, но и полезно для здоровья!  Наша школа находится в самом центре города, и   загрязнение воздуха внутри зданий является реальной угрозой здоровью. </a:t>
            </a:r>
          </a:p>
          <a:p>
            <a:pPr marL="0" indent="0"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актуальна и для взрослых, и для детей. Однако, в  современном мире можно надеяться на технические приборы – очистители, кондиционеры? Но по материальным и техническим причинам  нам не приходится воспользоваться специальным  оборудованием. </a:t>
            </a:r>
          </a:p>
          <a:p>
            <a:pPr marL="0" indent="0"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нужно обратиться к природе и   использовать в качестве «живых фильтров»  комнатные растения.</a:t>
            </a:r>
          </a:p>
          <a:p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8196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 smtClean="0">
                <a:latin typeface="Times New Roman"/>
                <a:ea typeface="Calibri"/>
                <a:cs typeface="Times New Roman"/>
              </a:rPr>
              <a:t>Улучшение микроклимата в классном кабинете с помощью комнатных растений.</a:t>
            </a:r>
            <a:endParaRPr lang="ru-RU" sz="40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6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4600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700" b="1" dirty="0" smtClean="0">
                <a:latin typeface="Times New Roman"/>
                <a:ea typeface="Calibri"/>
                <a:cs typeface="Times New Roman"/>
              </a:rPr>
              <a:t>Если в классном помещении грамотно использовать комнатные растения, то это будет способствовать  улучшению микроклимата, а так же качеству воздуха внутри класса, что, в свою очередь,  будет   благотворно влиять как на здоровье учеников, так и  на их настроение.  В результате чего дети  меньше будут утомляться и лучше воспринимать учебный материал.</a:t>
            </a:r>
            <a:endParaRPr lang="ru-RU" sz="6700" b="1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3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Предмет исследования: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комнатные растения в школьном кабинете.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Учебные предметы: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роект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затрагивает такие предметы как окружающий мир, ОЗОЖ, технологию, а также деятельность в рамках краеведческого кружка «Родничок».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Сбор </a:t>
            </a: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информации о комнатных растениях с использованием справочной литературы. 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Изучение влияния комнатных растений на микроклимат в помещении.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</a:t>
            </a:r>
            <a:r>
              <a:rPr lang="ru-RU" sz="36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фитозоны</a:t>
            </a: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классном кабинете.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Оформление зелёного паспорта растений</a:t>
            </a: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истематизация знаний и обобщение исследований.</a:t>
            </a:r>
            <a:endParaRPr lang="ru-RU" sz="3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Выработка рекомендации по выбору растений для школьных кабинетов.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01MSDCF\DSC028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1665"/>
            <a:ext cx="4656517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01MSDCF\DSC028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412" y="2879558"/>
            <a:ext cx="5304588" cy="397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551</Words>
  <Application>Microsoft Office PowerPoint</Application>
  <PresentationFormat>Экран (4:3)</PresentationFormat>
  <Paragraphs>93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ПРОЕКТ</vt:lpstr>
      <vt:lpstr>Тип проекта:</vt:lpstr>
      <vt:lpstr>АКТУАЛЬНОСТЬ ПРОЕКТА:</vt:lpstr>
      <vt:lpstr>ЦЕЛЬ ПРОЕКТА:</vt:lpstr>
      <vt:lpstr>ГИПОТЕЗА:</vt:lpstr>
      <vt:lpstr>Презентация PowerPoint</vt:lpstr>
      <vt:lpstr>ЭТАПЫ РАБОТЫ НАД ПРОЕКТОМ: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 НАД ПРОЕКТОМ:</vt:lpstr>
      <vt:lpstr>Презентация PowerPoint</vt:lpstr>
      <vt:lpstr>Презентация PowerPoint</vt:lpstr>
      <vt:lpstr>Презентация PowerPoint</vt:lpstr>
      <vt:lpstr>Комнатные цветы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комнатных растений</vt:lpstr>
      <vt:lpstr> Санитарно-эпидемиологические правила и нормативы СанПиН 2.4.2. 2821– 10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2014-02-16T16:22:42Z</dcterms:created>
  <dcterms:modified xsi:type="dcterms:W3CDTF">2014-10-02T17:58:30Z</dcterms:modified>
</cp:coreProperties>
</file>