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3312367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       Чистописание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</a:t>
            </a:r>
            <a:br>
              <a:rPr lang="ru-RU" dirty="0" smtClean="0"/>
            </a:br>
            <a:r>
              <a:rPr lang="ru-RU" dirty="0" smtClean="0"/>
              <a:t>предлоги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61626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73774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                                         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 это слова.</a:t>
            </a:r>
          </a:p>
          <a:p>
            <a:pPr>
              <a:buNone/>
            </a:pPr>
            <a:r>
              <a:rPr lang="ru-RU" dirty="0" smtClean="0"/>
              <a:t> Предлоги               пишутся раздельно.</a:t>
            </a:r>
          </a:p>
          <a:p>
            <a:pPr>
              <a:buNone/>
            </a:pPr>
            <a:r>
              <a:rPr lang="ru-RU" dirty="0" smtClean="0"/>
              <a:t>                                 служат для  связи слов в предложении. </a:t>
            </a:r>
          </a:p>
          <a:p>
            <a:pPr>
              <a:buNone/>
            </a:pPr>
            <a:r>
              <a:rPr lang="ru-RU" dirty="0" smtClean="0"/>
              <a:t>                               </a:t>
            </a:r>
          </a:p>
          <a:p>
            <a:pPr>
              <a:buNone/>
            </a:pPr>
            <a:r>
              <a:rPr lang="ru-RU" dirty="0" smtClean="0"/>
              <a:t>                                   </a:t>
            </a:r>
          </a:p>
          <a:p>
            <a:pPr>
              <a:buNone/>
            </a:pPr>
            <a:r>
              <a:rPr lang="ru-RU" dirty="0" smtClean="0"/>
              <a:t>                                    </a:t>
            </a:r>
          </a:p>
          <a:p>
            <a:pPr>
              <a:buNone/>
            </a:pPr>
            <a:r>
              <a:rPr lang="ru-RU" dirty="0" smtClean="0"/>
              <a:t>                                        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  </a:t>
            </a:r>
          </a:p>
          <a:p>
            <a:pPr>
              <a:buNone/>
            </a:pPr>
            <a:endParaRPr lang="ru-RU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 flipV="1">
            <a:off x="2000232" y="2857496"/>
            <a:ext cx="1143008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2143108" y="3214686"/>
            <a:ext cx="92869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5400000" flipH="1" flipV="1">
            <a:off x="2143108" y="3214686"/>
            <a:ext cx="15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2000232" y="3286124"/>
            <a:ext cx="1143008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3589389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Подумайте и скажите. Кто за кем стоит?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Мышка за кошкой, кошка за Жучкой, Жучка за внучкой, внучка за бабкой, бабка  за дедкой, дедка за репу .</a:t>
            </a:r>
          </a:p>
          <a:p>
            <a:r>
              <a:rPr lang="ru-RU" dirty="0" smtClean="0"/>
              <a:t>Назовите предлог?  (за- </a:t>
            </a:r>
            <a:r>
              <a:rPr lang="ru-RU" dirty="0" err="1" smtClean="0"/>
              <a:t>артында</a:t>
            </a:r>
            <a:r>
              <a:rPr lang="ru-RU" dirty="0" smtClean="0"/>
              <a:t>)</a:t>
            </a:r>
          </a:p>
          <a:p>
            <a:r>
              <a:rPr lang="ru-RU" dirty="0" smtClean="0"/>
              <a:t>Какая это семья?</a:t>
            </a:r>
          </a:p>
          <a:p>
            <a:r>
              <a:rPr lang="ru-RU" dirty="0" smtClean="0"/>
              <a:t>Труд человека красит, </a:t>
            </a:r>
            <a:r>
              <a:rPr lang="ru-RU" smtClean="0"/>
              <a:t>а лень портит.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image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8001056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26570"/>
          </a:xfrm>
        </p:spPr>
        <p:txBody>
          <a:bodyPr/>
          <a:lstStyle/>
          <a:p>
            <a:r>
              <a:rPr lang="ru-RU" dirty="0" smtClean="0"/>
              <a:t>Таня подошла к парте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185601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1034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в- </a:t>
            </a:r>
            <a:r>
              <a:rPr lang="ru-RU" dirty="0" err="1" smtClean="0"/>
              <a:t>иштинде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к- </a:t>
            </a:r>
            <a:r>
              <a:rPr lang="ru-RU" dirty="0" err="1" smtClean="0"/>
              <a:t>чанынче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за- </a:t>
            </a:r>
            <a:r>
              <a:rPr lang="ru-RU" dirty="0" err="1" smtClean="0"/>
              <a:t>артында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под- </a:t>
            </a:r>
            <a:r>
              <a:rPr lang="ru-RU" dirty="0" err="1" smtClean="0"/>
              <a:t>адаанда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на-</a:t>
            </a:r>
            <a:r>
              <a:rPr lang="ru-RU" dirty="0" err="1" smtClean="0"/>
              <a:t>кырында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879487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1. Задание дедушки</a:t>
            </a:r>
            <a:br>
              <a:rPr lang="ru-RU" dirty="0" smtClean="0"/>
            </a:br>
            <a:r>
              <a:rPr lang="ru-RU" dirty="0" err="1" smtClean="0"/>
              <a:t>Физминутка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464536"/>
          </a:xfrm>
        </p:spPr>
        <p:txBody>
          <a:bodyPr/>
          <a:lstStyle/>
          <a:p>
            <a:r>
              <a:rPr lang="ru-RU" dirty="0" smtClean="0"/>
              <a:t>Положите руки на стол.</a:t>
            </a:r>
          </a:p>
          <a:p>
            <a:r>
              <a:rPr lang="ru-RU" dirty="0" smtClean="0"/>
              <a:t>Положите руки под стол.</a:t>
            </a:r>
          </a:p>
          <a:p>
            <a:r>
              <a:rPr lang="ru-RU" dirty="0" smtClean="0"/>
              <a:t>Поднимите руки вверх, похлопайте над головой.</a:t>
            </a:r>
          </a:p>
          <a:p>
            <a:r>
              <a:rPr lang="ru-RU" dirty="0" smtClean="0"/>
              <a:t>Поднимите правую руку, поднимите левую руку.</a:t>
            </a:r>
          </a:p>
          <a:p>
            <a:r>
              <a:rPr lang="ru-RU" dirty="0" smtClean="0"/>
              <a:t>Повернитесь назад, влево, вправо, прямо.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444660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2.Задание бабушки.</a:t>
            </a:r>
            <a:br>
              <a:rPr lang="ru-RU" dirty="0" smtClean="0"/>
            </a:br>
            <a:r>
              <a:rPr lang="ru-RU" dirty="0" smtClean="0"/>
              <a:t>Составить предложения по картинкам.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320520"/>
          </a:xfrm>
        </p:spPr>
        <p:txBody>
          <a:bodyPr/>
          <a:lstStyle/>
          <a:p>
            <a:r>
              <a:rPr lang="ru-RU" dirty="0" smtClean="0"/>
              <a:t>Под чем лежит мячик?</a:t>
            </a:r>
          </a:p>
          <a:p>
            <a:r>
              <a:rPr lang="ru-RU" dirty="0" smtClean="0"/>
              <a:t>К чему подошла девочка?</a:t>
            </a:r>
          </a:p>
          <a:p>
            <a:r>
              <a:rPr lang="ru-RU" dirty="0" smtClean="0"/>
              <a:t>Что в стакане?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341300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4282"/>
          </a:xfrm>
        </p:spPr>
        <p:txBody>
          <a:bodyPr>
            <a:normAutofit/>
          </a:bodyPr>
          <a:lstStyle/>
          <a:p>
            <a:r>
              <a:rPr lang="ru-RU" dirty="0" smtClean="0"/>
              <a:t>3.Задание внучки.</a:t>
            </a:r>
            <a:br>
              <a:rPr lang="ru-RU" dirty="0" smtClean="0"/>
            </a:br>
            <a:r>
              <a:rPr lang="ru-RU" dirty="0" smtClean="0"/>
              <a:t>Запишите предложение в тетрадь.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284984"/>
            <a:ext cx="8229600" cy="3024376"/>
          </a:xfrm>
        </p:spPr>
        <p:txBody>
          <a:bodyPr/>
          <a:lstStyle/>
          <a:p>
            <a:r>
              <a:rPr lang="ru-RU" dirty="0" smtClean="0"/>
              <a:t>Мячик лежит под столом.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347336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4.Задание Жучки.</a:t>
            </a:r>
            <a:br>
              <a:rPr lang="ru-RU" dirty="0" smtClean="0"/>
            </a:br>
            <a:r>
              <a:rPr lang="ru-RU" dirty="0" smtClean="0"/>
              <a:t>Запишите ещё одно предложение.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176504"/>
          </a:xfrm>
        </p:spPr>
        <p:txBody>
          <a:bodyPr/>
          <a:lstStyle/>
          <a:p>
            <a:r>
              <a:rPr lang="ru-RU" dirty="0" smtClean="0"/>
              <a:t> В стакане сок.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1786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5.Задание кошки.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Подберите нужные предлоги к предложениям.</a:t>
            </a:r>
          </a:p>
          <a:p>
            <a:endParaRPr lang="ru-RU" dirty="0"/>
          </a:p>
          <a:p>
            <a:r>
              <a:rPr lang="ru-RU" dirty="0" smtClean="0"/>
              <a:t>Кошка сидит … окне.</a:t>
            </a:r>
          </a:p>
          <a:p>
            <a:r>
              <a:rPr lang="ru-RU" dirty="0" smtClean="0"/>
              <a:t>Ёжик … грибом.</a:t>
            </a:r>
          </a:p>
          <a:p>
            <a:r>
              <a:rPr lang="ru-RU" dirty="0" smtClean="0"/>
              <a:t>Ложка … тарелке.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577570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6.Задание мышки.</a:t>
            </a:r>
            <a:br>
              <a:rPr lang="ru-RU" dirty="0" smtClean="0"/>
            </a:br>
            <a:r>
              <a:rPr lang="ru-RU" dirty="0" smtClean="0"/>
              <a:t>Игра «Кто внимательный»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Возьмите карандаши к себе.</a:t>
            </a:r>
          </a:p>
          <a:p>
            <a:r>
              <a:rPr lang="ru-RU" dirty="0" smtClean="0"/>
              <a:t>Положите карандаши  на стол.</a:t>
            </a:r>
          </a:p>
          <a:p>
            <a:r>
              <a:rPr lang="ru-RU" dirty="0" smtClean="0"/>
              <a:t>Поддержите карандаши под столом.</a:t>
            </a:r>
          </a:p>
          <a:p>
            <a:r>
              <a:rPr lang="ru-RU" dirty="0" smtClean="0"/>
              <a:t>Положите карандаши в пенал.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4705019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124</TotalTime>
  <Words>202</Words>
  <Application>Microsoft Office PowerPoint</Application>
  <PresentationFormat>Экран (4:3)</PresentationFormat>
  <Paragraphs>50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Апекс</vt:lpstr>
      <vt:lpstr>       Чистописание  п предлоги</vt:lpstr>
      <vt:lpstr>Таня подошла к парте</vt:lpstr>
      <vt:lpstr>в- иштинде к- чанынче за- артында под- адаанда на-кырында</vt:lpstr>
      <vt:lpstr>1. Задание дедушки Физминутка </vt:lpstr>
      <vt:lpstr>2.Задание бабушки. Составить предложения по картинкам. </vt:lpstr>
      <vt:lpstr>3.Задание внучки. Запишите предложение в тетрадь.</vt:lpstr>
      <vt:lpstr>4.Задание Жучки. Запишите ещё одно предложение. </vt:lpstr>
      <vt:lpstr>5.Задание кошки.</vt:lpstr>
      <vt:lpstr>6.Задание мышки. Игра «Кто внимательный»</vt:lpstr>
      <vt:lpstr>Итог</vt:lpstr>
      <vt:lpstr>Подумайте и скажите. Кто за кем стоит?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Чистописание  п предлоги</dc:title>
  <dc:creator>User</dc:creator>
  <cp:lastModifiedBy>Kristina</cp:lastModifiedBy>
  <cp:revision>20</cp:revision>
  <dcterms:created xsi:type="dcterms:W3CDTF">2014-02-07T03:38:37Z</dcterms:created>
  <dcterms:modified xsi:type="dcterms:W3CDTF">2014-02-10T14:45:07Z</dcterms:modified>
</cp:coreProperties>
</file>