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D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B13D9-7261-4071-950D-2D3B404164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D4B3A3-ECED-47F8-AD2B-4E4C95B16766}">
      <dgm:prSet phldrT="[Текст]"/>
      <dgm:spPr/>
      <dgm:t>
        <a:bodyPr/>
        <a:lstStyle/>
        <a:p>
          <a:r>
            <a:rPr lang="ru-RU" dirty="0" smtClean="0"/>
            <a:t>Б</a:t>
          </a:r>
          <a:endParaRPr lang="ru-RU" dirty="0"/>
        </a:p>
      </dgm:t>
    </dgm:pt>
    <dgm:pt modelId="{67AEE124-8474-441E-80E4-1F980D962033}" type="parTrans" cxnId="{079D78A0-7424-4762-97A6-3D7BE78C1A67}">
      <dgm:prSet/>
      <dgm:spPr/>
      <dgm:t>
        <a:bodyPr/>
        <a:lstStyle/>
        <a:p>
          <a:endParaRPr lang="ru-RU"/>
        </a:p>
      </dgm:t>
    </dgm:pt>
    <dgm:pt modelId="{5C733870-0E56-49C7-A515-FA814CF5D5E5}" type="sibTrans" cxnId="{079D78A0-7424-4762-97A6-3D7BE78C1A67}">
      <dgm:prSet/>
      <dgm:spPr/>
      <dgm:t>
        <a:bodyPr/>
        <a:lstStyle/>
        <a:p>
          <a:endParaRPr lang="ru-RU"/>
        </a:p>
      </dgm:t>
    </dgm:pt>
    <dgm:pt modelId="{25CF88A1-6339-4B19-B214-3F8BE56B0F50}">
      <dgm:prSet phldrT="[Текст]"/>
      <dgm:spPr/>
      <dgm:t>
        <a:bodyPr/>
        <a:lstStyle/>
        <a:p>
          <a:r>
            <a:rPr lang="ru-RU" dirty="0" smtClean="0"/>
            <a:t>В</a:t>
          </a:r>
          <a:endParaRPr lang="ru-RU" dirty="0"/>
        </a:p>
      </dgm:t>
    </dgm:pt>
    <dgm:pt modelId="{095ED4B5-6884-4C4B-BD82-5158DEC4B5EC}" type="parTrans" cxnId="{32531DDA-AA02-4590-8F26-2CC40487433A}">
      <dgm:prSet/>
      <dgm:spPr/>
      <dgm:t>
        <a:bodyPr/>
        <a:lstStyle/>
        <a:p>
          <a:endParaRPr lang="ru-RU"/>
        </a:p>
      </dgm:t>
    </dgm:pt>
    <dgm:pt modelId="{4ABA8D19-ECFF-49EE-9D56-37BFECC8F388}" type="sibTrans" cxnId="{32531DDA-AA02-4590-8F26-2CC40487433A}">
      <dgm:prSet/>
      <dgm:spPr/>
      <dgm:t>
        <a:bodyPr/>
        <a:lstStyle/>
        <a:p>
          <a:endParaRPr lang="ru-RU"/>
        </a:p>
      </dgm:t>
    </dgm:pt>
    <dgm:pt modelId="{135EB479-A2B3-426E-B25C-77C2017CB30D}">
      <dgm:prSet phldrT="[Текст]"/>
      <dgm:spPr/>
      <dgm:t>
        <a:bodyPr/>
        <a:lstStyle/>
        <a:p>
          <a:r>
            <a:rPr lang="ru-RU" dirty="0" smtClean="0"/>
            <a:t>Г</a:t>
          </a:r>
          <a:endParaRPr lang="ru-RU" dirty="0"/>
        </a:p>
      </dgm:t>
    </dgm:pt>
    <dgm:pt modelId="{0FD68DA1-0172-4136-9FA7-71BD7A1BD9A3}" type="parTrans" cxnId="{E5773B09-0EBA-4EE9-A9F3-D7CBAB5262B5}">
      <dgm:prSet/>
      <dgm:spPr/>
      <dgm:t>
        <a:bodyPr/>
        <a:lstStyle/>
        <a:p>
          <a:endParaRPr lang="ru-RU"/>
        </a:p>
      </dgm:t>
    </dgm:pt>
    <dgm:pt modelId="{7F3187DC-6008-4629-83D5-F34D6859F97F}" type="sibTrans" cxnId="{E5773B09-0EBA-4EE9-A9F3-D7CBAB5262B5}">
      <dgm:prSet/>
      <dgm:spPr/>
      <dgm:t>
        <a:bodyPr/>
        <a:lstStyle/>
        <a:p>
          <a:endParaRPr lang="ru-RU"/>
        </a:p>
      </dgm:t>
    </dgm:pt>
    <dgm:pt modelId="{625982D7-83B3-4B2E-A471-AD8B21DAAC17}">
      <dgm:prSet phldrT="[Текст]"/>
      <dgm:spPr/>
      <dgm:t>
        <a:bodyPr/>
        <a:lstStyle/>
        <a:p>
          <a:r>
            <a:rPr lang="ru-RU" dirty="0" smtClean="0"/>
            <a:t>Д</a:t>
          </a:r>
          <a:endParaRPr lang="ru-RU" dirty="0"/>
        </a:p>
      </dgm:t>
    </dgm:pt>
    <dgm:pt modelId="{1C5D16CE-922F-4F3A-9AC5-701F255CA873}" type="parTrans" cxnId="{88EF6748-25C2-479D-9AEC-F529A68E71C0}">
      <dgm:prSet/>
      <dgm:spPr/>
      <dgm:t>
        <a:bodyPr/>
        <a:lstStyle/>
        <a:p>
          <a:endParaRPr lang="ru-RU"/>
        </a:p>
      </dgm:t>
    </dgm:pt>
    <dgm:pt modelId="{F32D4EFC-E7CA-455D-ABC1-0304749F6B74}" type="sibTrans" cxnId="{88EF6748-25C2-479D-9AEC-F529A68E71C0}">
      <dgm:prSet/>
      <dgm:spPr/>
      <dgm:t>
        <a:bodyPr/>
        <a:lstStyle/>
        <a:p>
          <a:endParaRPr lang="ru-RU"/>
        </a:p>
      </dgm:t>
    </dgm:pt>
    <dgm:pt modelId="{095C352B-45C1-481B-B3F6-EE21C94E9953}">
      <dgm:prSet phldrT="[Текст]"/>
      <dgm:spPr/>
      <dgm:t>
        <a:bodyPr/>
        <a:lstStyle/>
        <a:p>
          <a:r>
            <a:rPr lang="ru-RU" dirty="0" smtClean="0"/>
            <a:t>ж</a:t>
          </a:r>
          <a:endParaRPr lang="ru-RU" dirty="0"/>
        </a:p>
      </dgm:t>
    </dgm:pt>
    <dgm:pt modelId="{99D62DE6-AA84-49C9-83F5-C9633F7BF1A1}" type="parTrans" cxnId="{58FB940A-A1B5-4A28-80EB-80526F89AB03}">
      <dgm:prSet/>
      <dgm:spPr/>
      <dgm:t>
        <a:bodyPr/>
        <a:lstStyle/>
        <a:p>
          <a:endParaRPr lang="ru-RU"/>
        </a:p>
      </dgm:t>
    </dgm:pt>
    <dgm:pt modelId="{EA7D8916-A590-49C8-B431-ACC4D6745239}" type="sibTrans" cxnId="{58FB940A-A1B5-4A28-80EB-80526F89AB03}">
      <dgm:prSet/>
      <dgm:spPr/>
      <dgm:t>
        <a:bodyPr/>
        <a:lstStyle/>
        <a:p>
          <a:endParaRPr lang="ru-RU"/>
        </a:p>
      </dgm:t>
    </dgm:pt>
    <dgm:pt modelId="{5587EA0B-89BC-4D01-939A-4E997AAB0178}" type="pres">
      <dgm:prSet presAssocID="{97BB13D9-7261-4071-950D-2D3B404164D3}" presName="diagram" presStyleCnt="0">
        <dgm:presLayoutVars>
          <dgm:dir/>
          <dgm:resizeHandles val="exact"/>
        </dgm:presLayoutVars>
      </dgm:prSet>
      <dgm:spPr/>
    </dgm:pt>
    <dgm:pt modelId="{AB406352-8077-4351-BB37-18F674C9B267}" type="pres">
      <dgm:prSet presAssocID="{41D4B3A3-ECED-47F8-AD2B-4E4C95B16766}" presName="node" presStyleLbl="node1" presStyleIdx="0" presStyleCnt="5">
        <dgm:presLayoutVars>
          <dgm:bulletEnabled val="1"/>
        </dgm:presLayoutVars>
      </dgm:prSet>
      <dgm:spPr/>
    </dgm:pt>
    <dgm:pt modelId="{5D810F05-CD16-49EE-8BB5-A5FA0C25690F}" type="pres">
      <dgm:prSet presAssocID="{5C733870-0E56-49C7-A515-FA814CF5D5E5}" presName="sibTrans" presStyleCnt="0"/>
      <dgm:spPr/>
    </dgm:pt>
    <dgm:pt modelId="{E3B08FBC-A9F0-4391-92A3-A8979D249A24}" type="pres">
      <dgm:prSet presAssocID="{25CF88A1-6339-4B19-B214-3F8BE56B0F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07D4B-FCE6-4F6D-94A9-5420B0AEDB45}" type="pres">
      <dgm:prSet presAssocID="{4ABA8D19-ECFF-49EE-9D56-37BFECC8F388}" presName="sibTrans" presStyleCnt="0"/>
      <dgm:spPr/>
    </dgm:pt>
    <dgm:pt modelId="{DAEC90B6-B32D-4F9E-9F35-E178B33AF8F1}" type="pres">
      <dgm:prSet presAssocID="{135EB479-A2B3-426E-B25C-77C2017CB30D}" presName="node" presStyleLbl="node1" presStyleIdx="2" presStyleCnt="5">
        <dgm:presLayoutVars>
          <dgm:bulletEnabled val="1"/>
        </dgm:presLayoutVars>
      </dgm:prSet>
      <dgm:spPr/>
    </dgm:pt>
    <dgm:pt modelId="{6513ED21-ECFA-4764-8032-8C89323DD138}" type="pres">
      <dgm:prSet presAssocID="{7F3187DC-6008-4629-83D5-F34D6859F97F}" presName="sibTrans" presStyleCnt="0"/>
      <dgm:spPr/>
    </dgm:pt>
    <dgm:pt modelId="{3C15A3B2-76E3-4489-8031-C857D7C2CCCF}" type="pres">
      <dgm:prSet presAssocID="{625982D7-83B3-4B2E-A471-AD8B21DAAC17}" presName="node" presStyleLbl="node1" presStyleIdx="3" presStyleCnt="5">
        <dgm:presLayoutVars>
          <dgm:bulletEnabled val="1"/>
        </dgm:presLayoutVars>
      </dgm:prSet>
      <dgm:spPr/>
    </dgm:pt>
    <dgm:pt modelId="{6D9CD531-6FEE-4700-B238-F8C3F2A6BD39}" type="pres">
      <dgm:prSet presAssocID="{F32D4EFC-E7CA-455D-ABC1-0304749F6B74}" presName="sibTrans" presStyleCnt="0"/>
      <dgm:spPr/>
    </dgm:pt>
    <dgm:pt modelId="{B5084EC5-EBE3-44A3-AA54-ECE3BBE0AC9B}" type="pres">
      <dgm:prSet presAssocID="{095C352B-45C1-481B-B3F6-EE21C94E9953}" presName="node" presStyleLbl="node1" presStyleIdx="4" presStyleCnt="5">
        <dgm:presLayoutVars>
          <dgm:bulletEnabled val="1"/>
        </dgm:presLayoutVars>
      </dgm:prSet>
      <dgm:spPr/>
    </dgm:pt>
  </dgm:ptLst>
  <dgm:cxnLst>
    <dgm:cxn modelId="{80C022D8-94AC-4AAF-8862-528B10FD4B40}" type="presOf" srcId="{625982D7-83B3-4B2E-A471-AD8B21DAAC17}" destId="{3C15A3B2-76E3-4489-8031-C857D7C2CCCF}" srcOrd="0" destOrd="0" presId="urn:microsoft.com/office/officeart/2005/8/layout/default"/>
    <dgm:cxn modelId="{079D78A0-7424-4762-97A6-3D7BE78C1A67}" srcId="{97BB13D9-7261-4071-950D-2D3B404164D3}" destId="{41D4B3A3-ECED-47F8-AD2B-4E4C95B16766}" srcOrd="0" destOrd="0" parTransId="{67AEE124-8474-441E-80E4-1F980D962033}" sibTransId="{5C733870-0E56-49C7-A515-FA814CF5D5E5}"/>
    <dgm:cxn modelId="{58FB940A-A1B5-4A28-80EB-80526F89AB03}" srcId="{97BB13D9-7261-4071-950D-2D3B404164D3}" destId="{095C352B-45C1-481B-B3F6-EE21C94E9953}" srcOrd="4" destOrd="0" parTransId="{99D62DE6-AA84-49C9-83F5-C9633F7BF1A1}" sibTransId="{EA7D8916-A590-49C8-B431-ACC4D6745239}"/>
    <dgm:cxn modelId="{BADD868A-4C58-42A0-B6A3-9AC156FCC238}" type="presOf" srcId="{135EB479-A2B3-426E-B25C-77C2017CB30D}" destId="{DAEC90B6-B32D-4F9E-9F35-E178B33AF8F1}" srcOrd="0" destOrd="0" presId="urn:microsoft.com/office/officeart/2005/8/layout/default"/>
    <dgm:cxn modelId="{373BD69D-A24D-4126-8B66-1915DE597991}" type="presOf" srcId="{25CF88A1-6339-4B19-B214-3F8BE56B0F50}" destId="{E3B08FBC-A9F0-4391-92A3-A8979D249A24}" srcOrd="0" destOrd="0" presId="urn:microsoft.com/office/officeart/2005/8/layout/default"/>
    <dgm:cxn modelId="{32531DDA-AA02-4590-8F26-2CC40487433A}" srcId="{97BB13D9-7261-4071-950D-2D3B404164D3}" destId="{25CF88A1-6339-4B19-B214-3F8BE56B0F50}" srcOrd="1" destOrd="0" parTransId="{095ED4B5-6884-4C4B-BD82-5158DEC4B5EC}" sibTransId="{4ABA8D19-ECFF-49EE-9D56-37BFECC8F388}"/>
    <dgm:cxn modelId="{E5773B09-0EBA-4EE9-A9F3-D7CBAB5262B5}" srcId="{97BB13D9-7261-4071-950D-2D3B404164D3}" destId="{135EB479-A2B3-426E-B25C-77C2017CB30D}" srcOrd="2" destOrd="0" parTransId="{0FD68DA1-0172-4136-9FA7-71BD7A1BD9A3}" sibTransId="{7F3187DC-6008-4629-83D5-F34D6859F97F}"/>
    <dgm:cxn modelId="{43BEB94E-9B74-4900-890D-0B0B9ED64666}" type="presOf" srcId="{41D4B3A3-ECED-47F8-AD2B-4E4C95B16766}" destId="{AB406352-8077-4351-BB37-18F674C9B267}" srcOrd="0" destOrd="0" presId="urn:microsoft.com/office/officeart/2005/8/layout/default"/>
    <dgm:cxn modelId="{88EF6748-25C2-479D-9AEC-F529A68E71C0}" srcId="{97BB13D9-7261-4071-950D-2D3B404164D3}" destId="{625982D7-83B3-4B2E-A471-AD8B21DAAC17}" srcOrd="3" destOrd="0" parTransId="{1C5D16CE-922F-4F3A-9AC5-701F255CA873}" sibTransId="{F32D4EFC-E7CA-455D-ABC1-0304749F6B74}"/>
    <dgm:cxn modelId="{029F779D-9923-48B7-8C09-AC9FEEF015D9}" type="presOf" srcId="{095C352B-45C1-481B-B3F6-EE21C94E9953}" destId="{B5084EC5-EBE3-44A3-AA54-ECE3BBE0AC9B}" srcOrd="0" destOrd="0" presId="urn:microsoft.com/office/officeart/2005/8/layout/default"/>
    <dgm:cxn modelId="{2AE73C09-FE19-4FF0-8B1C-8D7F86646614}" type="presOf" srcId="{97BB13D9-7261-4071-950D-2D3B404164D3}" destId="{5587EA0B-89BC-4D01-939A-4E997AAB0178}" srcOrd="0" destOrd="0" presId="urn:microsoft.com/office/officeart/2005/8/layout/default"/>
    <dgm:cxn modelId="{7EA92A9F-5FF4-4650-80DC-C021E878DB7D}" type="presParOf" srcId="{5587EA0B-89BC-4D01-939A-4E997AAB0178}" destId="{AB406352-8077-4351-BB37-18F674C9B267}" srcOrd="0" destOrd="0" presId="urn:microsoft.com/office/officeart/2005/8/layout/default"/>
    <dgm:cxn modelId="{1DF93185-AB79-4B34-BBC5-659AEEE5A416}" type="presParOf" srcId="{5587EA0B-89BC-4D01-939A-4E997AAB0178}" destId="{5D810F05-CD16-49EE-8BB5-A5FA0C25690F}" srcOrd="1" destOrd="0" presId="urn:microsoft.com/office/officeart/2005/8/layout/default"/>
    <dgm:cxn modelId="{A15F932E-963D-4504-BDB9-CE4722C12800}" type="presParOf" srcId="{5587EA0B-89BC-4D01-939A-4E997AAB0178}" destId="{E3B08FBC-A9F0-4391-92A3-A8979D249A24}" srcOrd="2" destOrd="0" presId="urn:microsoft.com/office/officeart/2005/8/layout/default"/>
    <dgm:cxn modelId="{7595BB3F-E180-4ECD-9388-174A3C0D435B}" type="presParOf" srcId="{5587EA0B-89BC-4D01-939A-4E997AAB0178}" destId="{E1907D4B-FCE6-4F6D-94A9-5420B0AEDB45}" srcOrd="3" destOrd="0" presId="urn:microsoft.com/office/officeart/2005/8/layout/default"/>
    <dgm:cxn modelId="{3DAF15EE-B582-4B8B-87E6-BA5D01E58C14}" type="presParOf" srcId="{5587EA0B-89BC-4D01-939A-4E997AAB0178}" destId="{DAEC90B6-B32D-4F9E-9F35-E178B33AF8F1}" srcOrd="4" destOrd="0" presId="urn:microsoft.com/office/officeart/2005/8/layout/default"/>
    <dgm:cxn modelId="{F690FD04-F0D5-41B8-82C0-4A376781E30B}" type="presParOf" srcId="{5587EA0B-89BC-4D01-939A-4E997AAB0178}" destId="{6513ED21-ECFA-4764-8032-8C89323DD138}" srcOrd="5" destOrd="0" presId="urn:microsoft.com/office/officeart/2005/8/layout/default"/>
    <dgm:cxn modelId="{2A314623-A9FB-470D-9BC9-F2CA4D9FB03C}" type="presParOf" srcId="{5587EA0B-89BC-4D01-939A-4E997AAB0178}" destId="{3C15A3B2-76E3-4489-8031-C857D7C2CCCF}" srcOrd="6" destOrd="0" presId="urn:microsoft.com/office/officeart/2005/8/layout/default"/>
    <dgm:cxn modelId="{8A8FF434-6848-4377-A323-CE33FE7CA532}" type="presParOf" srcId="{5587EA0B-89BC-4D01-939A-4E997AAB0178}" destId="{6D9CD531-6FEE-4700-B238-F8C3F2A6BD39}" srcOrd="7" destOrd="0" presId="urn:microsoft.com/office/officeart/2005/8/layout/default"/>
    <dgm:cxn modelId="{C83F54D0-8E05-492B-9D17-07B1BD44071C}" type="presParOf" srcId="{5587EA0B-89BC-4D01-939A-4E997AAB0178}" destId="{B5084EC5-EBE3-44A3-AA54-ECE3BBE0AC9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8EF18-15BA-4E34-B7D3-515EE516E39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E74333-D295-43AE-A34D-E87725846014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Б</a:t>
          </a:r>
          <a:endParaRPr lang="ru-RU" dirty="0">
            <a:solidFill>
              <a:srgbClr val="7030A0"/>
            </a:solidFill>
          </a:endParaRPr>
        </a:p>
      </dgm:t>
    </dgm:pt>
    <dgm:pt modelId="{CDDA32CB-E178-4225-A0A0-B785DF25F361}" type="parTrans" cxnId="{0B643E21-2233-43C6-8554-309E02F12FF4}">
      <dgm:prSet/>
      <dgm:spPr/>
      <dgm:t>
        <a:bodyPr/>
        <a:lstStyle/>
        <a:p>
          <a:endParaRPr lang="ru-RU"/>
        </a:p>
      </dgm:t>
    </dgm:pt>
    <dgm:pt modelId="{B8564342-E455-4020-BFC1-2BCD1EFD3D24}" type="sibTrans" cxnId="{0B643E21-2233-43C6-8554-309E02F12FF4}">
      <dgm:prSet/>
      <dgm:spPr/>
      <dgm:t>
        <a:bodyPr/>
        <a:lstStyle/>
        <a:p>
          <a:endParaRPr lang="ru-RU"/>
        </a:p>
      </dgm:t>
    </dgm:pt>
    <dgm:pt modelId="{7D33641B-EE3A-4D37-90B3-A05CE1CD7CE1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В</a:t>
          </a:r>
          <a:endParaRPr lang="ru-RU" dirty="0">
            <a:solidFill>
              <a:srgbClr val="FFFF00"/>
            </a:solidFill>
          </a:endParaRPr>
        </a:p>
      </dgm:t>
    </dgm:pt>
    <dgm:pt modelId="{8958F0CE-634A-4A20-A4A2-2841256AB7EA}" type="parTrans" cxnId="{FDC93717-DDBA-4989-8E88-7BFF8850F901}">
      <dgm:prSet/>
      <dgm:spPr/>
      <dgm:t>
        <a:bodyPr/>
        <a:lstStyle/>
        <a:p>
          <a:endParaRPr lang="ru-RU"/>
        </a:p>
      </dgm:t>
    </dgm:pt>
    <dgm:pt modelId="{BB6859D9-A040-4CBB-A9F4-DEA3DA8F394D}" type="sibTrans" cxnId="{FDC93717-DDBA-4989-8E88-7BFF8850F901}">
      <dgm:prSet/>
      <dgm:spPr/>
      <dgm:t>
        <a:bodyPr/>
        <a:lstStyle/>
        <a:p>
          <a:endParaRPr lang="ru-RU"/>
        </a:p>
      </dgm:t>
    </dgm:pt>
    <dgm:pt modelId="{6E0092AC-ED5E-42BB-982F-9954ADEBF98C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Г</a:t>
          </a:r>
          <a:endParaRPr lang="ru-RU" dirty="0">
            <a:solidFill>
              <a:srgbClr val="FF0000"/>
            </a:solidFill>
          </a:endParaRPr>
        </a:p>
      </dgm:t>
    </dgm:pt>
    <dgm:pt modelId="{D83C29FE-98ED-4A3D-A943-47267E397A83}" type="parTrans" cxnId="{0C6E3BD7-BB3E-49B2-A96F-DC00576F5C5D}">
      <dgm:prSet/>
      <dgm:spPr/>
      <dgm:t>
        <a:bodyPr/>
        <a:lstStyle/>
        <a:p>
          <a:endParaRPr lang="ru-RU"/>
        </a:p>
      </dgm:t>
    </dgm:pt>
    <dgm:pt modelId="{D0B5688E-1B5E-4732-B7DC-C9CD1B2B459D}" type="sibTrans" cxnId="{0C6E3BD7-BB3E-49B2-A96F-DC00576F5C5D}">
      <dgm:prSet/>
      <dgm:spPr/>
      <dgm:t>
        <a:bodyPr/>
        <a:lstStyle/>
        <a:p>
          <a:endParaRPr lang="ru-RU"/>
        </a:p>
      </dgm:t>
    </dgm:pt>
    <dgm:pt modelId="{760CC5E2-6518-4102-B167-F6353D770F57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Д</a:t>
          </a:r>
          <a:endParaRPr lang="ru-RU" dirty="0">
            <a:solidFill>
              <a:srgbClr val="0070C0"/>
            </a:solidFill>
          </a:endParaRPr>
        </a:p>
      </dgm:t>
    </dgm:pt>
    <dgm:pt modelId="{2883215A-86D6-42B6-AD50-AB83D2D6536F}" type="parTrans" cxnId="{2993710A-ADE7-4610-9B28-37577D7D47F8}">
      <dgm:prSet/>
      <dgm:spPr/>
      <dgm:t>
        <a:bodyPr/>
        <a:lstStyle/>
        <a:p>
          <a:endParaRPr lang="ru-RU"/>
        </a:p>
      </dgm:t>
    </dgm:pt>
    <dgm:pt modelId="{E5FE2FEE-C8B3-4BB4-8AEB-A3EFA77CA89D}" type="sibTrans" cxnId="{2993710A-ADE7-4610-9B28-37577D7D47F8}">
      <dgm:prSet/>
      <dgm:spPr/>
      <dgm:t>
        <a:bodyPr/>
        <a:lstStyle/>
        <a:p>
          <a:endParaRPr lang="ru-RU"/>
        </a:p>
      </dgm:t>
    </dgm:pt>
    <dgm:pt modelId="{50241B4B-0243-49BC-86A6-2B5C59317FA6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Ж</a:t>
          </a:r>
          <a:endParaRPr lang="ru-RU" dirty="0">
            <a:solidFill>
              <a:srgbClr val="00B050"/>
            </a:solidFill>
          </a:endParaRPr>
        </a:p>
      </dgm:t>
    </dgm:pt>
    <dgm:pt modelId="{7209D08B-E93F-4171-9A59-43FDD25D3735}" type="parTrans" cxnId="{AAEC02A1-B701-4C97-B85B-733BD78B46E5}">
      <dgm:prSet/>
      <dgm:spPr/>
      <dgm:t>
        <a:bodyPr/>
        <a:lstStyle/>
        <a:p>
          <a:endParaRPr lang="ru-RU"/>
        </a:p>
      </dgm:t>
    </dgm:pt>
    <dgm:pt modelId="{B9D8D37D-9407-4823-9F6C-1D47D12F98C4}" type="sibTrans" cxnId="{AAEC02A1-B701-4C97-B85B-733BD78B46E5}">
      <dgm:prSet/>
      <dgm:spPr/>
      <dgm:t>
        <a:bodyPr/>
        <a:lstStyle/>
        <a:p>
          <a:endParaRPr lang="ru-RU"/>
        </a:p>
      </dgm:t>
    </dgm:pt>
    <dgm:pt modelId="{D3E631A6-A1DD-41E6-A7BC-65739608183D}" type="pres">
      <dgm:prSet presAssocID="{9DA8EF18-15BA-4E34-B7D3-515EE516E390}" presName="diagram" presStyleCnt="0">
        <dgm:presLayoutVars>
          <dgm:dir/>
          <dgm:resizeHandles val="exact"/>
        </dgm:presLayoutVars>
      </dgm:prSet>
      <dgm:spPr/>
    </dgm:pt>
    <dgm:pt modelId="{32F05324-2106-471D-8A64-D9C026ABCF4B}" type="pres">
      <dgm:prSet presAssocID="{82E74333-D295-43AE-A34D-E87725846014}" presName="node" presStyleLbl="node1" presStyleIdx="0" presStyleCnt="5">
        <dgm:presLayoutVars>
          <dgm:bulletEnabled val="1"/>
        </dgm:presLayoutVars>
      </dgm:prSet>
      <dgm:spPr/>
    </dgm:pt>
    <dgm:pt modelId="{A6520938-1565-4F89-BB4F-1A787B4167AD}" type="pres">
      <dgm:prSet presAssocID="{B8564342-E455-4020-BFC1-2BCD1EFD3D24}" presName="sibTrans" presStyleCnt="0"/>
      <dgm:spPr/>
    </dgm:pt>
    <dgm:pt modelId="{3DA9EE45-BF39-466F-86DC-6C04F48EC380}" type="pres">
      <dgm:prSet presAssocID="{7D33641B-EE3A-4D37-90B3-A05CE1CD7C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B459B-C2F6-4FEB-9C6E-9C1C4C6B4D6C}" type="pres">
      <dgm:prSet presAssocID="{BB6859D9-A040-4CBB-A9F4-DEA3DA8F394D}" presName="sibTrans" presStyleCnt="0"/>
      <dgm:spPr/>
    </dgm:pt>
    <dgm:pt modelId="{7CBCDEF4-454C-43C2-9D54-B40182787109}" type="pres">
      <dgm:prSet presAssocID="{6E0092AC-ED5E-42BB-982F-9954ADEBF98C}" presName="node" presStyleLbl="node1" presStyleIdx="2" presStyleCnt="5" custLinFactNeighborX="1599" custLinFactNeighborY="-2421">
        <dgm:presLayoutVars>
          <dgm:bulletEnabled val="1"/>
        </dgm:presLayoutVars>
      </dgm:prSet>
      <dgm:spPr/>
    </dgm:pt>
    <dgm:pt modelId="{B1CA9FD2-6376-4AFE-A398-BD9EA6081982}" type="pres">
      <dgm:prSet presAssocID="{D0B5688E-1B5E-4732-B7DC-C9CD1B2B459D}" presName="sibTrans" presStyleCnt="0"/>
      <dgm:spPr/>
    </dgm:pt>
    <dgm:pt modelId="{CFB93E66-BBE1-421E-A19E-98B4F65D8D3D}" type="pres">
      <dgm:prSet presAssocID="{760CC5E2-6518-4102-B167-F6353D770F57}" presName="node" presStyleLbl="node1" presStyleIdx="3" presStyleCnt="5">
        <dgm:presLayoutVars>
          <dgm:bulletEnabled val="1"/>
        </dgm:presLayoutVars>
      </dgm:prSet>
      <dgm:spPr/>
    </dgm:pt>
    <dgm:pt modelId="{5BE0BA09-9316-4F6A-AEE6-D63E097883BF}" type="pres">
      <dgm:prSet presAssocID="{E5FE2FEE-C8B3-4BB4-8AEB-A3EFA77CA89D}" presName="sibTrans" presStyleCnt="0"/>
      <dgm:spPr/>
    </dgm:pt>
    <dgm:pt modelId="{40B5C5FF-7C00-4DE5-AA04-1FB5AA49F1CC}" type="pres">
      <dgm:prSet presAssocID="{50241B4B-0243-49BC-86A6-2B5C59317FA6}" presName="node" presStyleLbl="node1" presStyleIdx="4" presStyleCnt="5">
        <dgm:presLayoutVars>
          <dgm:bulletEnabled val="1"/>
        </dgm:presLayoutVars>
      </dgm:prSet>
      <dgm:spPr/>
    </dgm:pt>
  </dgm:ptLst>
  <dgm:cxnLst>
    <dgm:cxn modelId="{3A5E47A0-E10C-447F-93A2-E1ADBDDB5FD6}" type="presOf" srcId="{7D33641B-EE3A-4D37-90B3-A05CE1CD7CE1}" destId="{3DA9EE45-BF39-466F-86DC-6C04F48EC380}" srcOrd="0" destOrd="0" presId="urn:microsoft.com/office/officeart/2005/8/layout/default"/>
    <dgm:cxn modelId="{932CB60D-B33E-45AA-9310-8DF48B6CF504}" type="presOf" srcId="{760CC5E2-6518-4102-B167-F6353D770F57}" destId="{CFB93E66-BBE1-421E-A19E-98B4F65D8D3D}" srcOrd="0" destOrd="0" presId="urn:microsoft.com/office/officeart/2005/8/layout/default"/>
    <dgm:cxn modelId="{13C15D77-7F50-488D-9957-7A8BB00E2C2B}" type="presOf" srcId="{6E0092AC-ED5E-42BB-982F-9954ADEBF98C}" destId="{7CBCDEF4-454C-43C2-9D54-B40182787109}" srcOrd="0" destOrd="0" presId="urn:microsoft.com/office/officeart/2005/8/layout/default"/>
    <dgm:cxn modelId="{0C6E3BD7-BB3E-49B2-A96F-DC00576F5C5D}" srcId="{9DA8EF18-15BA-4E34-B7D3-515EE516E390}" destId="{6E0092AC-ED5E-42BB-982F-9954ADEBF98C}" srcOrd="2" destOrd="0" parTransId="{D83C29FE-98ED-4A3D-A943-47267E397A83}" sibTransId="{D0B5688E-1B5E-4732-B7DC-C9CD1B2B459D}"/>
    <dgm:cxn modelId="{B60A85A7-D15D-42BB-97E7-A5C107394317}" type="presOf" srcId="{50241B4B-0243-49BC-86A6-2B5C59317FA6}" destId="{40B5C5FF-7C00-4DE5-AA04-1FB5AA49F1CC}" srcOrd="0" destOrd="0" presId="urn:microsoft.com/office/officeart/2005/8/layout/default"/>
    <dgm:cxn modelId="{AAEC02A1-B701-4C97-B85B-733BD78B46E5}" srcId="{9DA8EF18-15BA-4E34-B7D3-515EE516E390}" destId="{50241B4B-0243-49BC-86A6-2B5C59317FA6}" srcOrd="4" destOrd="0" parTransId="{7209D08B-E93F-4171-9A59-43FDD25D3735}" sibTransId="{B9D8D37D-9407-4823-9F6C-1D47D12F98C4}"/>
    <dgm:cxn modelId="{CE368F2D-466D-46B0-B54B-C409F142C395}" type="presOf" srcId="{9DA8EF18-15BA-4E34-B7D3-515EE516E390}" destId="{D3E631A6-A1DD-41E6-A7BC-65739608183D}" srcOrd="0" destOrd="0" presId="urn:microsoft.com/office/officeart/2005/8/layout/default"/>
    <dgm:cxn modelId="{0B643E21-2233-43C6-8554-309E02F12FF4}" srcId="{9DA8EF18-15BA-4E34-B7D3-515EE516E390}" destId="{82E74333-D295-43AE-A34D-E87725846014}" srcOrd="0" destOrd="0" parTransId="{CDDA32CB-E178-4225-A0A0-B785DF25F361}" sibTransId="{B8564342-E455-4020-BFC1-2BCD1EFD3D24}"/>
    <dgm:cxn modelId="{807339D0-B516-4FBD-8AF6-6DD89F875AE0}" type="presOf" srcId="{82E74333-D295-43AE-A34D-E87725846014}" destId="{32F05324-2106-471D-8A64-D9C026ABCF4B}" srcOrd="0" destOrd="0" presId="urn:microsoft.com/office/officeart/2005/8/layout/default"/>
    <dgm:cxn modelId="{FDC93717-DDBA-4989-8E88-7BFF8850F901}" srcId="{9DA8EF18-15BA-4E34-B7D3-515EE516E390}" destId="{7D33641B-EE3A-4D37-90B3-A05CE1CD7CE1}" srcOrd="1" destOrd="0" parTransId="{8958F0CE-634A-4A20-A4A2-2841256AB7EA}" sibTransId="{BB6859D9-A040-4CBB-A9F4-DEA3DA8F394D}"/>
    <dgm:cxn modelId="{2993710A-ADE7-4610-9B28-37577D7D47F8}" srcId="{9DA8EF18-15BA-4E34-B7D3-515EE516E390}" destId="{760CC5E2-6518-4102-B167-F6353D770F57}" srcOrd="3" destOrd="0" parTransId="{2883215A-86D6-42B6-AD50-AB83D2D6536F}" sibTransId="{E5FE2FEE-C8B3-4BB4-8AEB-A3EFA77CA89D}"/>
    <dgm:cxn modelId="{02CEACDE-8F85-4476-B33D-5B25E8418DAE}" type="presParOf" srcId="{D3E631A6-A1DD-41E6-A7BC-65739608183D}" destId="{32F05324-2106-471D-8A64-D9C026ABCF4B}" srcOrd="0" destOrd="0" presId="urn:microsoft.com/office/officeart/2005/8/layout/default"/>
    <dgm:cxn modelId="{96B24DCA-F545-4C22-9E7C-AA568AD8D710}" type="presParOf" srcId="{D3E631A6-A1DD-41E6-A7BC-65739608183D}" destId="{A6520938-1565-4F89-BB4F-1A787B4167AD}" srcOrd="1" destOrd="0" presId="urn:microsoft.com/office/officeart/2005/8/layout/default"/>
    <dgm:cxn modelId="{46FF4264-4AAC-4532-848B-7E55DC3FF04B}" type="presParOf" srcId="{D3E631A6-A1DD-41E6-A7BC-65739608183D}" destId="{3DA9EE45-BF39-466F-86DC-6C04F48EC380}" srcOrd="2" destOrd="0" presId="urn:microsoft.com/office/officeart/2005/8/layout/default"/>
    <dgm:cxn modelId="{0B9981D2-773D-44D5-B8AF-1422A66493BA}" type="presParOf" srcId="{D3E631A6-A1DD-41E6-A7BC-65739608183D}" destId="{836B459B-C2F6-4FEB-9C6E-9C1C4C6B4D6C}" srcOrd="3" destOrd="0" presId="urn:microsoft.com/office/officeart/2005/8/layout/default"/>
    <dgm:cxn modelId="{1A14C226-5EBB-4CBB-BBF7-E11340633B8A}" type="presParOf" srcId="{D3E631A6-A1DD-41E6-A7BC-65739608183D}" destId="{7CBCDEF4-454C-43C2-9D54-B40182787109}" srcOrd="4" destOrd="0" presId="urn:microsoft.com/office/officeart/2005/8/layout/default"/>
    <dgm:cxn modelId="{0059B980-FA5C-468C-9EFC-4BC0C666329D}" type="presParOf" srcId="{D3E631A6-A1DD-41E6-A7BC-65739608183D}" destId="{B1CA9FD2-6376-4AFE-A398-BD9EA6081982}" srcOrd="5" destOrd="0" presId="urn:microsoft.com/office/officeart/2005/8/layout/default"/>
    <dgm:cxn modelId="{FB2247BB-F56F-45EB-A1F8-369D50A44DCA}" type="presParOf" srcId="{D3E631A6-A1DD-41E6-A7BC-65739608183D}" destId="{CFB93E66-BBE1-421E-A19E-98B4F65D8D3D}" srcOrd="6" destOrd="0" presId="urn:microsoft.com/office/officeart/2005/8/layout/default"/>
    <dgm:cxn modelId="{17172B32-B2A9-4C1E-BCB5-5F6543591228}" type="presParOf" srcId="{D3E631A6-A1DD-41E6-A7BC-65739608183D}" destId="{5BE0BA09-9316-4F6A-AEE6-D63E097883BF}" srcOrd="7" destOrd="0" presId="urn:microsoft.com/office/officeart/2005/8/layout/default"/>
    <dgm:cxn modelId="{58A5F568-EF2F-4169-A411-6ECC65062B6E}" type="presParOf" srcId="{D3E631A6-A1DD-41E6-A7BC-65739608183D}" destId="{40B5C5FF-7C00-4DE5-AA04-1FB5AA49F1C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6DEE90-EE51-4D38-A0D1-9DCCB2AF319A}" type="doc">
      <dgm:prSet loTypeId="urn:microsoft.com/office/officeart/2005/8/layout/venn2" loCatId="relationship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C89F149-D47A-4622-B5DE-5440318706BD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А</a:t>
          </a:r>
          <a:endParaRPr lang="ru-RU" dirty="0">
            <a:solidFill>
              <a:srgbClr val="FF0000"/>
            </a:solidFill>
          </a:endParaRPr>
        </a:p>
      </dgm:t>
    </dgm:pt>
    <dgm:pt modelId="{6BE4D59F-A02D-48D6-A2C5-451A72A4F5BF}" type="parTrans" cxnId="{F77143E1-6E0D-413F-A70E-23A8A9E671B1}">
      <dgm:prSet/>
      <dgm:spPr/>
      <dgm:t>
        <a:bodyPr/>
        <a:lstStyle/>
        <a:p>
          <a:endParaRPr lang="ru-RU"/>
        </a:p>
      </dgm:t>
    </dgm:pt>
    <dgm:pt modelId="{01CB278B-EBAA-4335-AAF2-94BDA27A7CC3}" type="sibTrans" cxnId="{F77143E1-6E0D-413F-A70E-23A8A9E671B1}">
      <dgm:prSet/>
      <dgm:spPr/>
      <dgm:t>
        <a:bodyPr/>
        <a:lstStyle/>
        <a:p>
          <a:endParaRPr lang="ru-RU"/>
        </a:p>
      </dgm:t>
    </dgm:pt>
    <dgm:pt modelId="{3C4BCC3C-9FAF-4518-9A19-61A800DC922D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А</a:t>
          </a:r>
          <a:endParaRPr lang="ru-RU" dirty="0">
            <a:solidFill>
              <a:srgbClr val="FF0000"/>
            </a:solidFill>
          </a:endParaRPr>
        </a:p>
      </dgm:t>
    </dgm:pt>
    <dgm:pt modelId="{29BF484C-2594-4DFA-A68D-9A24350976F8}" type="parTrans" cxnId="{545F9DD4-15F4-4DE2-A55B-FD4F23A6B6B7}">
      <dgm:prSet/>
      <dgm:spPr/>
      <dgm:t>
        <a:bodyPr/>
        <a:lstStyle/>
        <a:p>
          <a:endParaRPr lang="ru-RU"/>
        </a:p>
      </dgm:t>
    </dgm:pt>
    <dgm:pt modelId="{F0E6EC4A-CAE0-45B6-8098-6ADDCC012656}" type="sibTrans" cxnId="{545F9DD4-15F4-4DE2-A55B-FD4F23A6B6B7}">
      <dgm:prSet/>
      <dgm:spPr/>
      <dgm:t>
        <a:bodyPr/>
        <a:lstStyle/>
        <a:p>
          <a:endParaRPr lang="ru-RU"/>
        </a:p>
      </dgm:t>
    </dgm:pt>
    <dgm:pt modelId="{AE58206E-3853-451C-BDE9-1FC5119CA7AF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А</a:t>
          </a:r>
          <a:endParaRPr lang="ru-RU" dirty="0">
            <a:solidFill>
              <a:srgbClr val="FF0000"/>
            </a:solidFill>
          </a:endParaRPr>
        </a:p>
      </dgm:t>
    </dgm:pt>
    <dgm:pt modelId="{48D286D3-35BD-4A18-8EC8-246553685112}" type="parTrans" cxnId="{E003AF84-48C4-48F7-88AF-E92E17F30838}">
      <dgm:prSet/>
      <dgm:spPr/>
      <dgm:t>
        <a:bodyPr/>
        <a:lstStyle/>
        <a:p>
          <a:endParaRPr lang="ru-RU"/>
        </a:p>
      </dgm:t>
    </dgm:pt>
    <dgm:pt modelId="{3F860606-B82E-4ADF-9CBE-AAF1697239D6}" type="sibTrans" cxnId="{E003AF84-48C4-48F7-88AF-E92E17F30838}">
      <dgm:prSet/>
      <dgm:spPr/>
      <dgm:t>
        <a:bodyPr/>
        <a:lstStyle/>
        <a:p>
          <a:endParaRPr lang="ru-RU"/>
        </a:p>
      </dgm:t>
    </dgm:pt>
    <dgm:pt modelId="{72C6DBF3-C6BE-478F-9B3C-CB9FC3B352E3}">
      <dgm:prSet phldrT="[Текст]" custT="1"/>
      <dgm:spPr/>
      <dgm:t>
        <a:bodyPr/>
        <a:lstStyle/>
        <a:p>
          <a:r>
            <a:rPr lang="ru-RU" sz="9600" dirty="0" smtClean="0">
              <a:solidFill>
                <a:srgbClr val="FF0000"/>
              </a:solidFill>
            </a:rPr>
            <a:t>А</a:t>
          </a:r>
          <a:endParaRPr lang="ru-RU" sz="9600" dirty="0">
            <a:solidFill>
              <a:srgbClr val="FF0000"/>
            </a:solidFill>
          </a:endParaRPr>
        </a:p>
      </dgm:t>
    </dgm:pt>
    <dgm:pt modelId="{152E614C-2297-4487-A161-2CFBE43C4B4F}" type="parTrans" cxnId="{C41E9227-B78F-4198-83A6-01D15056C7A1}">
      <dgm:prSet/>
      <dgm:spPr/>
      <dgm:t>
        <a:bodyPr/>
        <a:lstStyle/>
        <a:p>
          <a:endParaRPr lang="ru-RU"/>
        </a:p>
      </dgm:t>
    </dgm:pt>
    <dgm:pt modelId="{2E4FC504-F38D-459B-ADD7-BE6DBE063557}" type="sibTrans" cxnId="{C41E9227-B78F-4198-83A6-01D15056C7A1}">
      <dgm:prSet/>
      <dgm:spPr/>
      <dgm:t>
        <a:bodyPr/>
        <a:lstStyle/>
        <a:p>
          <a:endParaRPr lang="ru-RU"/>
        </a:p>
      </dgm:t>
    </dgm:pt>
    <dgm:pt modelId="{5095C09E-784A-4836-90F8-298C4EE05798}" type="pres">
      <dgm:prSet presAssocID="{4D6DEE90-EE51-4D38-A0D1-9DCCB2AF319A}" presName="Name0" presStyleCnt="0">
        <dgm:presLayoutVars>
          <dgm:chMax val="7"/>
          <dgm:resizeHandles val="exact"/>
        </dgm:presLayoutVars>
      </dgm:prSet>
      <dgm:spPr/>
    </dgm:pt>
    <dgm:pt modelId="{0893662A-015C-4396-87C1-0147C185D6E8}" type="pres">
      <dgm:prSet presAssocID="{4D6DEE90-EE51-4D38-A0D1-9DCCB2AF319A}" presName="comp1" presStyleCnt="0"/>
      <dgm:spPr/>
    </dgm:pt>
    <dgm:pt modelId="{31D93445-7914-4E92-BA39-385737446753}" type="pres">
      <dgm:prSet presAssocID="{4D6DEE90-EE51-4D38-A0D1-9DCCB2AF319A}" presName="circle1" presStyleLbl="node1" presStyleIdx="0" presStyleCnt="4" custLinFactNeighborX="785" custLinFactNeighborY="-418"/>
      <dgm:spPr/>
    </dgm:pt>
    <dgm:pt modelId="{420A47D7-E50E-4A80-8B2F-90EA4599894C}" type="pres">
      <dgm:prSet presAssocID="{4D6DEE90-EE51-4D38-A0D1-9DCCB2AF319A}" presName="c1text" presStyleLbl="node1" presStyleIdx="0" presStyleCnt="4">
        <dgm:presLayoutVars>
          <dgm:bulletEnabled val="1"/>
        </dgm:presLayoutVars>
      </dgm:prSet>
      <dgm:spPr/>
    </dgm:pt>
    <dgm:pt modelId="{03BC53FE-748E-4245-9B16-B75E711F5D6B}" type="pres">
      <dgm:prSet presAssocID="{4D6DEE90-EE51-4D38-A0D1-9DCCB2AF319A}" presName="comp2" presStyleCnt="0"/>
      <dgm:spPr/>
    </dgm:pt>
    <dgm:pt modelId="{80B35592-FC61-42E8-AA90-27982FDC2B49}" type="pres">
      <dgm:prSet presAssocID="{4D6DEE90-EE51-4D38-A0D1-9DCCB2AF319A}" presName="circle2" presStyleLbl="node1" presStyleIdx="1" presStyleCnt="4"/>
      <dgm:spPr/>
    </dgm:pt>
    <dgm:pt modelId="{8ECE09A9-AB82-4BC2-81C5-44455F591D43}" type="pres">
      <dgm:prSet presAssocID="{4D6DEE90-EE51-4D38-A0D1-9DCCB2AF319A}" presName="c2text" presStyleLbl="node1" presStyleIdx="1" presStyleCnt="4">
        <dgm:presLayoutVars>
          <dgm:bulletEnabled val="1"/>
        </dgm:presLayoutVars>
      </dgm:prSet>
      <dgm:spPr/>
    </dgm:pt>
    <dgm:pt modelId="{525144E6-53F6-4C23-9727-1931A242FF21}" type="pres">
      <dgm:prSet presAssocID="{4D6DEE90-EE51-4D38-A0D1-9DCCB2AF319A}" presName="comp3" presStyleCnt="0"/>
      <dgm:spPr/>
    </dgm:pt>
    <dgm:pt modelId="{1476C98C-183D-46ED-97A3-8AC3074966A5}" type="pres">
      <dgm:prSet presAssocID="{4D6DEE90-EE51-4D38-A0D1-9DCCB2AF319A}" presName="circle3" presStyleLbl="node1" presStyleIdx="2" presStyleCnt="4"/>
      <dgm:spPr/>
    </dgm:pt>
    <dgm:pt modelId="{963588D7-DA74-4837-965E-76DC1547F431}" type="pres">
      <dgm:prSet presAssocID="{4D6DEE90-EE51-4D38-A0D1-9DCCB2AF319A}" presName="c3text" presStyleLbl="node1" presStyleIdx="2" presStyleCnt="4">
        <dgm:presLayoutVars>
          <dgm:bulletEnabled val="1"/>
        </dgm:presLayoutVars>
      </dgm:prSet>
      <dgm:spPr/>
    </dgm:pt>
    <dgm:pt modelId="{58668C34-A8B5-4DE1-8A32-3D976D589790}" type="pres">
      <dgm:prSet presAssocID="{4D6DEE90-EE51-4D38-A0D1-9DCCB2AF319A}" presName="comp4" presStyleCnt="0"/>
      <dgm:spPr/>
    </dgm:pt>
    <dgm:pt modelId="{9C21AEED-794C-4C0B-8601-528C623143F6}" type="pres">
      <dgm:prSet presAssocID="{4D6DEE90-EE51-4D38-A0D1-9DCCB2AF319A}" presName="circle4" presStyleLbl="node1" presStyleIdx="3" presStyleCnt="4"/>
      <dgm:spPr/>
    </dgm:pt>
    <dgm:pt modelId="{35114E75-8CBA-4A9B-8886-95759EAFD7BD}" type="pres">
      <dgm:prSet presAssocID="{4D6DEE90-EE51-4D38-A0D1-9DCCB2AF319A}" presName="c4text" presStyleLbl="node1" presStyleIdx="3" presStyleCnt="4">
        <dgm:presLayoutVars>
          <dgm:bulletEnabled val="1"/>
        </dgm:presLayoutVars>
      </dgm:prSet>
      <dgm:spPr/>
    </dgm:pt>
  </dgm:ptLst>
  <dgm:cxnLst>
    <dgm:cxn modelId="{BC893473-D362-4F02-A331-814AE4F96F5B}" type="presOf" srcId="{BC89F149-D47A-4622-B5DE-5440318706BD}" destId="{31D93445-7914-4E92-BA39-385737446753}" srcOrd="0" destOrd="0" presId="urn:microsoft.com/office/officeart/2005/8/layout/venn2"/>
    <dgm:cxn modelId="{D4A29BCC-9F45-4375-893A-5580F27AB52E}" type="presOf" srcId="{BC89F149-D47A-4622-B5DE-5440318706BD}" destId="{420A47D7-E50E-4A80-8B2F-90EA4599894C}" srcOrd="1" destOrd="0" presId="urn:microsoft.com/office/officeart/2005/8/layout/venn2"/>
    <dgm:cxn modelId="{97E26FD4-F91E-4BCA-B574-FB444FEE99F3}" type="presOf" srcId="{AE58206E-3853-451C-BDE9-1FC5119CA7AF}" destId="{963588D7-DA74-4837-965E-76DC1547F431}" srcOrd="1" destOrd="0" presId="urn:microsoft.com/office/officeart/2005/8/layout/venn2"/>
    <dgm:cxn modelId="{545F9DD4-15F4-4DE2-A55B-FD4F23A6B6B7}" srcId="{4D6DEE90-EE51-4D38-A0D1-9DCCB2AF319A}" destId="{3C4BCC3C-9FAF-4518-9A19-61A800DC922D}" srcOrd="1" destOrd="0" parTransId="{29BF484C-2594-4DFA-A68D-9A24350976F8}" sibTransId="{F0E6EC4A-CAE0-45B6-8098-6ADDCC012656}"/>
    <dgm:cxn modelId="{1726C6B3-17E4-425A-A697-610A12A38FAE}" type="presOf" srcId="{AE58206E-3853-451C-BDE9-1FC5119CA7AF}" destId="{1476C98C-183D-46ED-97A3-8AC3074966A5}" srcOrd="0" destOrd="0" presId="urn:microsoft.com/office/officeart/2005/8/layout/venn2"/>
    <dgm:cxn modelId="{8E653B25-D395-4FF7-A315-FC30DF58662B}" type="presOf" srcId="{72C6DBF3-C6BE-478F-9B3C-CB9FC3B352E3}" destId="{9C21AEED-794C-4C0B-8601-528C623143F6}" srcOrd="0" destOrd="0" presId="urn:microsoft.com/office/officeart/2005/8/layout/venn2"/>
    <dgm:cxn modelId="{C41E9227-B78F-4198-83A6-01D15056C7A1}" srcId="{4D6DEE90-EE51-4D38-A0D1-9DCCB2AF319A}" destId="{72C6DBF3-C6BE-478F-9B3C-CB9FC3B352E3}" srcOrd="3" destOrd="0" parTransId="{152E614C-2297-4487-A161-2CFBE43C4B4F}" sibTransId="{2E4FC504-F38D-459B-ADD7-BE6DBE063557}"/>
    <dgm:cxn modelId="{4F5D1510-BC54-4D7F-84B6-FD44224F7E1A}" type="presOf" srcId="{72C6DBF3-C6BE-478F-9B3C-CB9FC3B352E3}" destId="{35114E75-8CBA-4A9B-8886-95759EAFD7BD}" srcOrd="1" destOrd="0" presId="urn:microsoft.com/office/officeart/2005/8/layout/venn2"/>
    <dgm:cxn modelId="{7E34B4E4-E53D-4870-948E-3FD8B61E0939}" type="presOf" srcId="{3C4BCC3C-9FAF-4518-9A19-61A800DC922D}" destId="{8ECE09A9-AB82-4BC2-81C5-44455F591D43}" srcOrd="1" destOrd="0" presId="urn:microsoft.com/office/officeart/2005/8/layout/venn2"/>
    <dgm:cxn modelId="{F77143E1-6E0D-413F-A70E-23A8A9E671B1}" srcId="{4D6DEE90-EE51-4D38-A0D1-9DCCB2AF319A}" destId="{BC89F149-D47A-4622-B5DE-5440318706BD}" srcOrd="0" destOrd="0" parTransId="{6BE4D59F-A02D-48D6-A2C5-451A72A4F5BF}" sibTransId="{01CB278B-EBAA-4335-AAF2-94BDA27A7CC3}"/>
    <dgm:cxn modelId="{E003AF84-48C4-48F7-88AF-E92E17F30838}" srcId="{4D6DEE90-EE51-4D38-A0D1-9DCCB2AF319A}" destId="{AE58206E-3853-451C-BDE9-1FC5119CA7AF}" srcOrd="2" destOrd="0" parTransId="{48D286D3-35BD-4A18-8EC8-246553685112}" sibTransId="{3F860606-B82E-4ADF-9CBE-AAF1697239D6}"/>
    <dgm:cxn modelId="{FC9ABF2A-FB86-41B4-9EC0-87BBD722826B}" type="presOf" srcId="{3C4BCC3C-9FAF-4518-9A19-61A800DC922D}" destId="{80B35592-FC61-42E8-AA90-27982FDC2B49}" srcOrd="0" destOrd="0" presId="urn:microsoft.com/office/officeart/2005/8/layout/venn2"/>
    <dgm:cxn modelId="{8B810274-0DA2-444C-98C2-7D45ED3CDA7A}" type="presOf" srcId="{4D6DEE90-EE51-4D38-A0D1-9DCCB2AF319A}" destId="{5095C09E-784A-4836-90F8-298C4EE05798}" srcOrd="0" destOrd="0" presId="urn:microsoft.com/office/officeart/2005/8/layout/venn2"/>
    <dgm:cxn modelId="{54F0DFA9-FAA0-4D07-AEA5-4F08231C4BA8}" type="presParOf" srcId="{5095C09E-784A-4836-90F8-298C4EE05798}" destId="{0893662A-015C-4396-87C1-0147C185D6E8}" srcOrd="0" destOrd="0" presId="urn:microsoft.com/office/officeart/2005/8/layout/venn2"/>
    <dgm:cxn modelId="{B1C68CE0-2FA7-4C60-9C12-4AD76B7A184B}" type="presParOf" srcId="{0893662A-015C-4396-87C1-0147C185D6E8}" destId="{31D93445-7914-4E92-BA39-385737446753}" srcOrd="0" destOrd="0" presId="urn:microsoft.com/office/officeart/2005/8/layout/venn2"/>
    <dgm:cxn modelId="{00873ED5-0924-4E32-A82C-CBC616267393}" type="presParOf" srcId="{0893662A-015C-4396-87C1-0147C185D6E8}" destId="{420A47D7-E50E-4A80-8B2F-90EA4599894C}" srcOrd="1" destOrd="0" presId="urn:microsoft.com/office/officeart/2005/8/layout/venn2"/>
    <dgm:cxn modelId="{F509C1A1-2929-495F-9464-0BB70BB7A949}" type="presParOf" srcId="{5095C09E-784A-4836-90F8-298C4EE05798}" destId="{03BC53FE-748E-4245-9B16-B75E711F5D6B}" srcOrd="1" destOrd="0" presId="urn:microsoft.com/office/officeart/2005/8/layout/venn2"/>
    <dgm:cxn modelId="{A753AEBF-E4CA-43D0-A629-D2722786B57C}" type="presParOf" srcId="{03BC53FE-748E-4245-9B16-B75E711F5D6B}" destId="{80B35592-FC61-42E8-AA90-27982FDC2B49}" srcOrd="0" destOrd="0" presId="urn:microsoft.com/office/officeart/2005/8/layout/venn2"/>
    <dgm:cxn modelId="{CDC4411E-2BFA-4122-89AE-66E7887F497C}" type="presParOf" srcId="{03BC53FE-748E-4245-9B16-B75E711F5D6B}" destId="{8ECE09A9-AB82-4BC2-81C5-44455F591D43}" srcOrd="1" destOrd="0" presId="urn:microsoft.com/office/officeart/2005/8/layout/venn2"/>
    <dgm:cxn modelId="{97E766DE-9E29-495A-B41B-E75EAB5E8FB6}" type="presParOf" srcId="{5095C09E-784A-4836-90F8-298C4EE05798}" destId="{525144E6-53F6-4C23-9727-1931A242FF21}" srcOrd="2" destOrd="0" presId="urn:microsoft.com/office/officeart/2005/8/layout/venn2"/>
    <dgm:cxn modelId="{9F988F76-6287-4170-9F11-54C0C41A175B}" type="presParOf" srcId="{525144E6-53F6-4C23-9727-1931A242FF21}" destId="{1476C98C-183D-46ED-97A3-8AC3074966A5}" srcOrd="0" destOrd="0" presId="urn:microsoft.com/office/officeart/2005/8/layout/venn2"/>
    <dgm:cxn modelId="{6F7758B1-25BE-4F79-A3C6-FBA1BAB3233D}" type="presParOf" srcId="{525144E6-53F6-4C23-9727-1931A242FF21}" destId="{963588D7-DA74-4837-965E-76DC1547F431}" srcOrd="1" destOrd="0" presId="urn:microsoft.com/office/officeart/2005/8/layout/venn2"/>
    <dgm:cxn modelId="{4DB7BFCA-2C1A-4D96-BA32-C38C8CA35620}" type="presParOf" srcId="{5095C09E-784A-4836-90F8-298C4EE05798}" destId="{58668C34-A8B5-4DE1-8A32-3D976D589790}" srcOrd="3" destOrd="0" presId="urn:microsoft.com/office/officeart/2005/8/layout/venn2"/>
    <dgm:cxn modelId="{B50C7D8A-254D-4220-BEEB-9CBCF4679F1D}" type="presParOf" srcId="{58668C34-A8B5-4DE1-8A32-3D976D589790}" destId="{9C21AEED-794C-4C0B-8601-528C623143F6}" srcOrd="0" destOrd="0" presId="urn:microsoft.com/office/officeart/2005/8/layout/venn2"/>
    <dgm:cxn modelId="{808204FA-81EE-4A76-AE94-1853DAFD427B}" type="presParOf" srcId="{58668C34-A8B5-4DE1-8A32-3D976D589790}" destId="{35114E75-8CBA-4A9B-8886-95759EAFD7B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38AF76-721E-4B97-82B6-43DA0326F02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FC90A8-DBE9-4C39-8502-B78FFC452FA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7200" dirty="0" smtClean="0">
              <a:solidFill>
                <a:srgbClr val="7030A0"/>
              </a:solidFill>
            </a:rPr>
            <a:t>БА</a:t>
          </a:r>
          <a:endParaRPr lang="ru-RU" sz="7200" dirty="0">
            <a:solidFill>
              <a:srgbClr val="7030A0"/>
            </a:solidFill>
          </a:endParaRPr>
        </a:p>
      </dgm:t>
    </dgm:pt>
    <dgm:pt modelId="{01C3D7D2-F0B1-4259-9762-2418EF2E45E1}" type="parTrans" cxnId="{36E87304-1185-4E8C-9CBD-A5802A5147F8}">
      <dgm:prSet/>
      <dgm:spPr/>
      <dgm:t>
        <a:bodyPr/>
        <a:lstStyle/>
        <a:p>
          <a:endParaRPr lang="ru-RU"/>
        </a:p>
      </dgm:t>
    </dgm:pt>
    <dgm:pt modelId="{F51CA6FC-D035-410D-971E-979E9D56F32C}" type="sibTrans" cxnId="{36E87304-1185-4E8C-9CBD-A5802A5147F8}">
      <dgm:prSet/>
      <dgm:spPr/>
      <dgm:t>
        <a:bodyPr/>
        <a:lstStyle/>
        <a:p>
          <a:endParaRPr lang="ru-RU"/>
        </a:p>
      </dgm:t>
    </dgm:pt>
    <dgm:pt modelId="{C1153011-C52D-4B2F-9096-41DF6D06AF43}">
      <dgm:prSet phldrT="[Текст]" custT="1"/>
      <dgm:spPr>
        <a:solidFill>
          <a:srgbClr val="C90DA5"/>
        </a:solidFill>
      </dgm:spPr>
      <dgm:t>
        <a:bodyPr/>
        <a:lstStyle/>
        <a:p>
          <a:r>
            <a:rPr lang="ru-RU" sz="7200" dirty="0" smtClean="0">
              <a:solidFill>
                <a:srgbClr val="FFFF00"/>
              </a:solidFill>
            </a:rPr>
            <a:t>ВА</a:t>
          </a:r>
          <a:endParaRPr lang="ru-RU" sz="7200" dirty="0">
            <a:solidFill>
              <a:srgbClr val="FFFF00"/>
            </a:solidFill>
          </a:endParaRPr>
        </a:p>
      </dgm:t>
    </dgm:pt>
    <dgm:pt modelId="{7024CF5E-C63C-4D16-88B5-91887BDAE0B6}" type="parTrans" cxnId="{779E5E01-0861-4309-B321-890BE07D5F8F}">
      <dgm:prSet/>
      <dgm:spPr/>
      <dgm:t>
        <a:bodyPr/>
        <a:lstStyle/>
        <a:p>
          <a:endParaRPr lang="ru-RU"/>
        </a:p>
      </dgm:t>
    </dgm:pt>
    <dgm:pt modelId="{2B012F46-380F-4872-9795-39CFCADC99AF}" type="sibTrans" cxnId="{779E5E01-0861-4309-B321-890BE07D5F8F}">
      <dgm:prSet/>
      <dgm:spPr/>
      <dgm:t>
        <a:bodyPr/>
        <a:lstStyle/>
        <a:p>
          <a:endParaRPr lang="ru-RU"/>
        </a:p>
      </dgm:t>
    </dgm:pt>
    <dgm:pt modelId="{6696832D-0629-4F2D-B57F-50170C938513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</dgm:spPr>
      <dgm:t>
        <a:bodyPr/>
        <a:lstStyle/>
        <a:p>
          <a:r>
            <a:rPr lang="ru-RU" sz="7200" dirty="0" smtClean="0">
              <a:solidFill>
                <a:srgbClr val="FF0000"/>
              </a:solidFill>
            </a:rPr>
            <a:t>ГА</a:t>
          </a:r>
          <a:endParaRPr lang="ru-RU" sz="7200" dirty="0">
            <a:solidFill>
              <a:srgbClr val="FF0000"/>
            </a:solidFill>
          </a:endParaRPr>
        </a:p>
      </dgm:t>
    </dgm:pt>
    <dgm:pt modelId="{C39889D8-3212-4177-8CFD-629EE9C24FAD}" type="parTrans" cxnId="{8C21F932-5983-4FF0-8A2C-AD0F161649F3}">
      <dgm:prSet/>
      <dgm:spPr/>
      <dgm:t>
        <a:bodyPr/>
        <a:lstStyle/>
        <a:p>
          <a:endParaRPr lang="ru-RU"/>
        </a:p>
      </dgm:t>
    </dgm:pt>
    <dgm:pt modelId="{402EA9FE-51D7-4DB7-926B-8F3B94F9658A}" type="sibTrans" cxnId="{8C21F932-5983-4FF0-8A2C-AD0F161649F3}">
      <dgm:prSet/>
      <dgm:spPr/>
      <dgm:t>
        <a:bodyPr/>
        <a:lstStyle/>
        <a:p>
          <a:endParaRPr lang="ru-RU"/>
        </a:p>
      </dgm:t>
    </dgm:pt>
    <dgm:pt modelId="{18BDA2ED-E325-4D60-BD0D-B49C07F94A65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7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ДА</a:t>
          </a:r>
          <a:endParaRPr lang="ru-RU" sz="7200" dirty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9A01DC01-5998-4461-9F31-68430453C72D}" type="parTrans" cxnId="{AE08B073-B3BA-4996-843B-34A14CBB01BB}">
      <dgm:prSet/>
      <dgm:spPr/>
      <dgm:t>
        <a:bodyPr/>
        <a:lstStyle/>
        <a:p>
          <a:endParaRPr lang="ru-RU"/>
        </a:p>
      </dgm:t>
    </dgm:pt>
    <dgm:pt modelId="{3D88C055-54C5-433B-ACA1-DBCF91E0956D}" type="sibTrans" cxnId="{AE08B073-B3BA-4996-843B-34A14CBB01BB}">
      <dgm:prSet/>
      <dgm:spPr/>
      <dgm:t>
        <a:bodyPr/>
        <a:lstStyle/>
        <a:p>
          <a:endParaRPr lang="ru-RU"/>
        </a:p>
      </dgm:t>
    </dgm:pt>
    <dgm:pt modelId="{8E2AB411-1109-47BD-9839-521FB5882357}">
      <dgm:prSet phldrT="[Текст]" custT="1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6600" dirty="0" smtClean="0">
              <a:solidFill>
                <a:schemeClr val="accent5">
                  <a:lumMod val="75000"/>
                </a:schemeClr>
              </a:solidFill>
            </a:rPr>
            <a:t>ЖА</a:t>
          </a:r>
          <a:endParaRPr lang="ru-RU" sz="6600" dirty="0">
            <a:solidFill>
              <a:schemeClr val="accent5">
                <a:lumMod val="75000"/>
              </a:schemeClr>
            </a:solidFill>
          </a:endParaRPr>
        </a:p>
      </dgm:t>
    </dgm:pt>
    <dgm:pt modelId="{DEF484F3-F8D1-409E-85C6-986B216F53D8}" type="parTrans" cxnId="{A86294B4-43F4-4130-8956-965811A42633}">
      <dgm:prSet/>
      <dgm:spPr/>
      <dgm:t>
        <a:bodyPr/>
        <a:lstStyle/>
        <a:p>
          <a:endParaRPr lang="ru-RU"/>
        </a:p>
      </dgm:t>
    </dgm:pt>
    <dgm:pt modelId="{F631DFF4-773A-4DB2-AE82-CB17DC37809E}" type="sibTrans" cxnId="{A86294B4-43F4-4130-8956-965811A42633}">
      <dgm:prSet/>
      <dgm:spPr/>
      <dgm:t>
        <a:bodyPr/>
        <a:lstStyle/>
        <a:p>
          <a:endParaRPr lang="ru-RU"/>
        </a:p>
      </dgm:t>
    </dgm:pt>
    <dgm:pt modelId="{1BFAD227-6E31-49C6-9235-AF5F8458F7AB}" type="pres">
      <dgm:prSet presAssocID="{7338AF76-721E-4B97-82B6-43DA0326F027}" presName="Name0" presStyleCnt="0">
        <dgm:presLayoutVars>
          <dgm:dir/>
          <dgm:resizeHandles val="exact"/>
        </dgm:presLayoutVars>
      </dgm:prSet>
      <dgm:spPr/>
    </dgm:pt>
    <dgm:pt modelId="{50F46F1C-0770-41CB-B7EB-8251AF6DC9AE}" type="pres">
      <dgm:prSet presAssocID="{EDFC90A8-DBE9-4C39-8502-B78FFC452FAE}" presName="node" presStyleLbl="node1" presStyleIdx="0" presStyleCnt="5" custLinFactNeighborX="1" custLinFactNeighborY="-887">
        <dgm:presLayoutVars>
          <dgm:bulletEnabled val="1"/>
        </dgm:presLayoutVars>
      </dgm:prSet>
      <dgm:spPr/>
    </dgm:pt>
    <dgm:pt modelId="{01A86B30-DC9E-4BBE-A9BE-4220D2FDA605}" type="pres">
      <dgm:prSet presAssocID="{F51CA6FC-D035-410D-971E-979E9D56F32C}" presName="sibTrans" presStyleLbl="sibTrans1D1" presStyleIdx="0" presStyleCnt="4"/>
      <dgm:spPr/>
    </dgm:pt>
    <dgm:pt modelId="{3A1C5580-2EAB-4EBF-9E2B-8CF6AF8BE4BE}" type="pres">
      <dgm:prSet presAssocID="{F51CA6FC-D035-410D-971E-979E9D56F32C}" presName="connectorText" presStyleLbl="sibTrans1D1" presStyleIdx="0" presStyleCnt="4"/>
      <dgm:spPr/>
    </dgm:pt>
    <dgm:pt modelId="{DDD08F1E-0693-4C4F-A46B-1B1DB595ED44}" type="pres">
      <dgm:prSet presAssocID="{C1153011-C52D-4B2F-9096-41DF6D06AF43}" presName="node" presStyleLbl="node1" presStyleIdx="1" presStyleCnt="5" custLinFactNeighborX="1439" custLinFactNeighborY="-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2D3AE-4E5A-4327-A75B-A9BEEB693F6F}" type="pres">
      <dgm:prSet presAssocID="{2B012F46-380F-4872-9795-39CFCADC99AF}" presName="sibTrans" presStyleLbl="sibTrans1D1" presStyleIdx="1" presStyleCnt="4"/>
      <dgm:spPr/>
    </dgm:pt>
    <dgm:pt modelId="{522401FB-0307-4DF4-9B94-FAECC5E28D7B}" type="pres">
      <dgm:prSet presAssocID="{2B012F46-380F-4872-9795-39CFCADC99AF}" presName="connectorText" presStyleLbl="sibTrans1D1" presStyleIdx="1" presStyleCnt="4"/>
      <dgm:spPr/>
    </dgm:pt>
    <dgm:pt modelId="{FA6E4240-2CA1-48AA-98B4-0F412F00A89C}" type="pres">
      <dgm:prSet presAssocID="{6696832D-0629-4F2D-B57F-50170C938513}" presName="node" presStyleLbl="node1" presStyleIdx="2" presStyleCnt="5" custLinFactNeighborX="-158" custLinFactNeighborY="-887">
        <dgm:presLayoutVars>
          <dgm:bulletEnabled val="1"/>
        </dgm:presLayoutVars>
      </dgm:prSet>
      <dgm:spPr/>
    </dgm:pt>
    <dgm:pt modelId="{DAFD7DF1-670F-4251-944B-D77DEC377431}" type="pres">
      <dgm:prSet presAssocID="{402EA9FE-51D7-4DB7-926B-8F3B94F9658A}" presName="sibTrans" presStyleLbl="sibTrans1D1" presStyleIdx="2" presStyleCnt="4"/>
      <dgm:spPr/>
    </dgm:pt>
    <dgm:pt modelId="{34710D91-2F1F-454A-AB8A-892DD0DB096D}" type="pres">
      <dgm:prSet presAssocID="{402EA9FE-51D7-4DB7-926B-8F3B94F9658A}" presName="connectorText" presStyleLbl="sibTrans1D1" presStyleIdx="2" presStyleCnt="4"/>
      <dgm:spPr/>
    </dgm:pt>
    <dgm:pt modelId="{9DB2A218-5E21-4C36-AD7A-9116996743BD}" type="pres">
      <dgm:prSet presAssocID="{18BDA2ED-E325-4D60-BD0D-B49C07F94A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4C733-4416-4DF0-83B0-56C144463DA7}" type="pres">
      <dgm:prSet presAssocID="{3D88C055-54C5-433B-ACA1-DBCF91E0956D}" presName="sibTrans" presStyleLbl="sibTrans1D1" presStyleIdx="3" presStyleCnt="4"/>
      <dgm:spPr/>
    </dgm:pt>
    <dgm:pt modelId="{8F03EE8E-12C2-400D-AD5E-B835EF904CAD}" type="pres">
      <dgm:prSet presAssocID="{3D88C055-54C5-433B-ACA1-DBCF91E0956D}" presName="connectorText" presStyleLbl="sibTrans1D1" presStyleIdx="3" presStyleCnt="4"/>
      <dgm:spPr/>
    </dgm:pt>
    <dgm:pt modelId="{4FAF0384-D1FA-405B-A2C5-2F4B3CEC4229}" type="pres">
      <dgm:prSet presAssocID="{8E2AB411-1109-47BD-9839-521FB5882357}" presName="node" presStyleLbl="node1" presStyleIdx="4" presStyleCnt="5" custLinFactNeighborX="-1596" custLinFactNeighborY="2416">
        <dgm:presLayoutVars>
          <dgm:bulletEnabled val="1"/>
        </dgm:presLayoutVars>
      </dgm:prSet>
      <dgm:spPr/>
    </dgm:pt>
  </dgm:ptLst>
  <dgm:cxnLst>
    <dgm:cxn modelId="{36E87304-1185-4E8C-9CBD-A5802A5147F8}" srcId="{7338AF76-721E-4B97-82B6-43DA0326F027}" destId="{EDFC90A8-DBE9-4C39-8502-B78FFC452FAE}" srcOrd="0" destOrd="0" parTransId="{01C3D7D2-F0B1-4259-9762-2418EF2E45E1}" sibTransId="{F51CA6FC-D035-410D-971E-979E9D56F32C}"/>
    <dgm:cxn modelId="{8C21F932-5983-4FF0-8A2C-AD0F161649F3}" srcId="{7338AF76-721E-4B97-82B6-43DA0326F027}" destId="{6696832D-0629-4F2D-B57F-50170C938513}" srcOrd="2" destOrd="0" parTransId="{C39889D8-3212-4177-8CFD-629EE9C24FAD}" sibTransId="{402EA9FE-51D7-4DB7-926B-8F3B94F9658A}"/>
    <dgm:cxn modelId="{A86294B4-43F4-4130-8956-965811A42633}" srcId="{7338AF76-721E-4B97-82B6-43DA0326F027}" destId="{8E2AB411-1109-47BD-9839-521FB5882357}" srcOrd="4" destOrd="0" parTransId="{DEF484F3-F8D1-409E-85C6-986B216F53D8}" sibTransId="{F631DFF4-773A-4DB2-AE82-CB17DC37809E}"/>
    <dgm:cxn modelId="{EB8D57D9-EEE2-4E86-A74F-5D47E1B86FC8}" type="presOf" srcId="{402EA9FE-51D7-4DB7-926B-8F3B94F9658A}" destId="{DAFD7DF1-670F-4251-944B-D77DEC377431}" srcOrd="0" destOrd="0" presId="urn:microsoft.com/office/officeart/2005/8/layout/bProcess3"/>
    <dgm:cxn modelId="{AE08B073-B3BA-4996-843B-34A14CBB01BB}" srcId="{7338AF76-721E-4B97-82B6-43DA0326F027}" destId="{18BDA2ED-E325-4D60-BD0D-B49C07F94A65}" srcOrd="3" destOrd="0" parTransId="{9A01DC01-5998-4461-9F31-68430453C72D}" sibTransId="{3D88C055-54C5-433B-ACA1-DBCF91E0956D}"/>
    <dgm:cxn modelId="{1E2EAA24-3D60-40C1-9C8C-39EB45FB1C4B}" type="presOf" srcId="{3D88C055-54C5-433B-ACA1-DBCF91E0956D}" destId="{8F03EE8E-12C2-400D-AD5E-B835EF904CAD}" srcOrd="1" destOrd="0" presId="urn:microsoft.com/office/officeart/2005/8/layout/bProcess3"/>
    <dgm:cxn modelId="{FCDE47AA-BDFF-4813-B5A2-DA9E8A67C39D}" type="presOf" srcId="{2B012F46-380F-4872-9795-39CFCADC99AF}" destId="{522401FB-0307-4DF4-9B94-FAECC5E28D7B}" srcOrd="1" destOrd="0" presId="urn:microsoft.com/office/officeart/2005/8/layout/bProcess3"/>
    <dgm:cxn modelId="{497CA5D6-0241-4CBA-87C3-0E82ABABE4C0}" type="presOf" srcId="{2B012F46-380F-4872-9795-39CFCADC99AF}" destId="{B5F2D3AE-4E5A-4327-A75B-A9BEEB693F6F}" srcOrd="0" destOrd="0" presId="urn:microsoft.com/office/officeart/2005/8/layout/bProcess3"/>
    <dgm:cxn modelId="{98374F96-7EEB-4B1B-83E0-F42EB70A96E4}" type="presOf" srcId="{7338AF76-721E-4B97-82B6-43DA0326F027}" destId="{1BFAD227-6E31-49C6-9235-AF5F8458F7AB}" srcOrd="0" destOrd="0" presId="urn:microsoft.com/office/officeart/2005/8/layout/bProcess3"/>
    <dgm:cxn modelId="{914F637B-DE82-434D-9BA8-E3199BB83AEE}" type="presOf" srcId="{18BDA2ED-E325-4D60-BD0D-B49C07F94A65}" destId="{9DB2A218-5E21-4C36-AD7A-9116996743BD}" srcOrd="0" destOrd="0" presId="urn:microsoft.com/office/officeart/2005/8/layout/bProcess3"/>
    <dgm:cxn modelId="{47D6AE62-F24C-469B-96FD-BF89D7F1B7A0}" type="presOf" srcId="{6696832D-0629-4F2D-B57F-50170C938513}" destId="{FA6E4240-2CA1-48AA-98B4-0F412F00A89C}" srcOrd="0" destOrd="0" presId="urn:microsoft.com/office/officeart/2005/8/layout/bProcess3"/>
    <dgm:cxn modelId="{BF772E15-4192-4059-BAE9-53D8329041E7}" type="presOf" srcId="{3D88C055-54C5-433B-ACA1-DBCF91E0956D}" destId="{91F4C733-4416-4DF0-83B0-56C144463DA7}" srcOrd="0" destOrd="0" presId="urn:microsoft.com/office/officeart/2005/8/layout/bProcess3"/>
    <dgm:cxn modelId="{F26015F0-560A-48AC-988E-EA9DCBFD0D2F}" type="presOf" srcId="{F51CA6FC-D035-410D-971E-979E9D56F32C}" destId="{3A1C5580-2EAB-4EBF-9E2B-8CF6AF8BE4BE}" srcOrd="1" destOrd="0" presId="urn:microsoft.com/office/officeart/2005/8/layout/bProcess3"/>
    <dgm:cxn modelId="{3B49D289-4150-4026-9190-8599C438764D}" type="presOf" srcId="{EDFC90A8-DBE9-4C39-8502-B78FFC452FAE}" destId="{50F46F1C-0770-41CB-B7EB-8251AF6DC9AE}" srcOrd="0" destOrd="0" presId="urn:microsoft.com/office/officeart/2005/8/layout/bProcess3"/>
    <dgm:cxn modelId="{D21DBE1A-CCF9-4AB9-A15E-797311923C92}" type="presOf" srcId="{C1153011-C52D-4B2F-9096-41DF6D06AF43}" destId="{DDD08F1E-0693-4C4F-A46B-1B1DB595ED44}" srcOrd="0" destOrd="0" presId="urn:microsoft.com/office/officeart/2005/8/layout/bProcess3"/>
    <dgm:cxn modelId="{A77EDF49-15A1-4BD0-8967-38B8AC6F01FC}" type="presOf" srcId="{402EA9FE-51D7-4DB7-926B-8F3B94F9658A}" destId="{34710D91-2F1F-454A-AB8A-892DD0DB096D}" srcOrd="1" destOrd="0" presId="urn:microsoft.com/office/officeart/2005/8/layout/bProcess3"/>
    <dgm:cxn modelId="{779E5E01-0861-4309-B321-890BE07D5F8F}" srcId="{7338AF76-721E-4B97-82B6-43DA0326F027}" destId="{C1153011-C52D-4B2F-9096-41DF6D06AF43}" srcOrd="1" destOrd="0" parTransId="{7024CF5E-C63C-4D16-88B5-91887BDAE0B6}" sibTransId="{2B012F46-380F-4872-9795-39CFCADC99AF}"/>
    <dgm:cxn modelId="{3C28C265-A818-42B1-B652-D8E30E8A1998}" type="presOf" srcId="{8E2AB411-1109-47BD-9839-521FB5882357}" destId="{4FAF0384-D1FA-405B-A2C5-2F4B3CEC4229}" srcOrd="0" destOrd="0" presId="urn:microsoft.com/office/officeart/2005/8/layout/bProcess3"/>
    <dgm:cxn modelId="{60F57069-1ECD-45E6-A50E-753C051ECDC6}" type="presOf" srcId="{F51CA6FC-D035-410D-971E-979E9D56F32C}" destId="{01A86B30-DC9E-4BBE-A9BE-4220D2FDA605}" srcOrd="0" destOrd="0" presId="urn:microsoft.com/office/officeart/2005/8/layout/bProcess3"/>
    <dgm:cxn modelId="{A1DDF0EC-4B76-44BC-AF4D-7EF0356C3CB2}" type="presParOf" srcId="{1BFAD227-6E31-49C6-9235-AF5F8458F7AB}" destId="{50F46F1C-0770-41CB-B7EB-8251AF6DC9AE}" srcOrd="0" destOrd="0" presId="urn:microsoft.com/office/officeart/2005/8/layout/bProcess3"/>
    <dgm:cxn modelId="{9B6E30B4-18BB-41F8-BE53-6056C1AA3ED1}" type="presParOf" srcId="{1BFAD227-6E31-49C6-9235-AF5F8458F7AB}" destId="{01A86B30-DC9E-4BBE-A9BE-4220D2FDA605}" srcOrd="1" destOrd="0" presId="urn:microsoft.com/office/officeart/2005/8/layout/bProcess3"/>
    <dgm:cxn modelId="{A4618C38-4129-4033-ACF7-E874047A095D}" type="presParOf" srcId="{01A86B30-DC9E-4BBE-A9BE-4220D2FDA605}" destId="{3A1C5580-2EAB-4EBF-9E2B-8CF6AF8BE4BE}" srcOrd="0" destOrd="0" presId="urn:microsoft.com/office/officeart/2005/8/layout/bProcess3"/>
    <dgm:cxn modelId="{F1BAD9A0-4971-4055-AC61-1843E19BCCCD}" type="presParOf" srcId="{1BFAD227-6E31-49C6-9235-AF5F8458F7AB}" destId="{DDD08F1E-0693-4C4F-A46B-1B1DB595ED44}" srcOrd="2" destOrd="0" presId="urn:microsoft.com/office/officeart/2005/8/layout/bProcess3"/>
    <dgm:cxn modelId="{AA3BD186-096A-4EA6-A8CF-38217E9EB2D9}" type="presParOf" srcId="{1BFAD227-6E31-49C6-9235-AF5F8458F7AB}" destId="{B5F2D3AE-4E5A-4327-A75B-A9BEEB693F6F}" srcOrd="3" destOrd="0" presId="urn:microsoft.com/office/officeart/2005/8/layout/bProcess3"/>
    <dgm:cxn modelId="{4E013794-B7EF-40B2-948B-E3AEBEA03813}" type="presParOf" srcId="{B5F2D3AE-4E5A-4327-A75B-A9BEEB693F6F}" destId="{522401FB-0307-4DF4-9B94-FAECC5E28D7B}" srcOrd="0" destOrd="0" presId="urn:microsoft.com/office/officeart/2005/8/layout/bProcess3"/>
    <dgm:cxn modelId="{ED316975-ECE7-48CD-A77A-8FA15CC0BA47}" type="presParOf" srcId="{1BFAD227-6E31-49C6-9235-AF5F8458F7AB}" destId="{FA6E4240-2CA1-48AA-98B4-0F412F00A89C}" srcOrd="4" destOrd="0" presId="urn:microsoft.com/office/officeart/2005/8/layout/bProcess3"/>
    <dgm:cxn modelId="{30960BF6-2429-4EB7-99A5-D75AE1D958AE}" type="presParOf" srcId="{1BFAD227-6E31-49C6-9235-AF5F8458F7AB}" destId="{DAFD7DF1-670F-4251-944B-D77DEC377431}" srcOrd="5" destOrd="0" presId="urn:microsoft.com/office/officeart/2005/8/layout/bProcess3"/>
    <dgm:cxn modelId="{628AA002-C686-4136-A766-5ACD058B4993}" type="presParOf" srcId="{DAFD7DF1-670F-4251-944B-D77DEC377431}" destId="{34710D91-2F1F-454A-AB8A-892DD0DB096D}" srcOrd="0" destOrd="0" presId="urn:microsoft.com/office/officeart/2005/8/layout/bProcess3"/>
    <dgm:cxn modelId="{13C6F9FF-35C2-422F-BA5C-FBAEE53CFE0B}" type="presParOf" srcId="{1BFAD227-6E31-49C6-9235-AF5F8458F7AB}" destId="{9DB2A218-5E21-4C36-AD7A-9116996743BD}" srcOrd="6" destOrd="0" presId="urn:microsoft.com/office/officeart/2005/8/layout/bProcess3"/>
    <dgm:cxn modelId="{29FAAD38-8984-4454-B754-4C22DA463FB6}" type="presParOf" srcId="{1BFAD227-6E31-49C6-9235-AF5F8458F7AB}" destId="{91F4C733-4416-4DF0-83B0-56C144463DA7}" srcOrd="7" destOrd="0" presId="urn:microsoft.com/office/officeart/2005/8/layout/bProcess3"/>
    <dgm:cxn modelId="{330D5FD6-0846-4738-B120-8596785C350A}" type="presParOf" srcId="{91F4C733-4416-4DF0-83B0-56C144463DA7}" destId="{8F03EE8E-12C2-400D-AD5E-B835EF904CAD}" srcOrd="0" destOrd="0" presId="urn:microsoft.com/office/officeart/2005/8/layout/bProcess3"/>
    <dgm:cxn modelId="{A75475CB-1BD7-411F-AE1A-81C5259C56C0}" type="presParOf" srcId="{1BFAD227-6E31-49C6-9235-AF5F8458F7AB}" destId="{4FAF0384-D1FA-405B-A2C5-2F4B3CEC4229}" srcOrd="8" destOrd="0" presId="urn:microsoft.com/office/officeart/2005/8/layout/bProcess3"/>
  </dgm:cxnLst>
  <dgm:bg>
    <a:gradFill>
      <a:gsLst>
        <a:gs pos="0">
          <a:schemeClr val="accent3">
            <a:lumMod val="40000"/>
            <a:lumOff val="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50672B-2A4F-4291-9EED-84A3932394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A83644-933E-4E1A-9A34-8A07337D802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6000" dirty="0" smtClean="0">
              <a:solidFill>
                <a:srgbClr val="7030A0"/>
              </a:solidFill>
            </a:rPr>
            <a:t>ПА – П А</a:t>
          </a:r>
          <a:endParaRPr lang="ru-RU" sz="6000" dirty="0">
            <a:solidFill>
              <a:srgbClr val="7030A0"/>
            </a:solidFill>
          </a:endParaRPr>
        </a:p>
      </dgm:t>
    </dgm:pt>
    <dgm:pt modelId="{7628AA11-2AF4-4315-8DDB-1EF08A9F1EA4}" type="parTrans" cxnId="{1425CA09-1161-43F4-935C-7A3E3A47990F}">
      <dgm:prSet/>
      <dgm:spPr/>
      <dgm:t>
        <a:bodyPr/>
        <a:lstStyle/>
        <a:p>
          <a:endParaRPr lang="ru-RU"/>
        </a:p>
      </dgm:t>
    </dgm:pt>
    <dgm:pt modelId="{C418B5B3-6589-46C4-95EA-962E3C4DD543}" type="sibTrans" cxnId="{1425CA09-1161-43F4-935C-7A3E3A47990F}">
      <dgm:prSet/>
      <dgm:spPr/>
      <dgm:t>
        <a:bodyPr/>
        <a:lstStyle/>
        <a:p>
          <a:endParaRPr lang="ru-RU"/>
        </a:p>
      </dgm:t>
    </dgm:pt>
    <dgm:pt modelId="{53B60DC5-36C2-4B28-8ED5-443E2D98785D}">
      <dgm:prSet phldrT="[Текст]" custT="1"/>
      <dgm:spPr>
        <a:gradFill rotWithShape="0">
          <a:gsLst>
            <a:gs pos="0">
              <a:schemeClr val="accent6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6600" dirty="0" smtClean="0">
              <a:solidFill>
                <a:schemeClr val="accent4">
                  <a:lumMod val="50000"/>
                </a:schemeClr>
              </a:solidFill>
            </a:rPr>
            <a:t>М А – М А</a:t>
          </a:r>
          <a:endParaRPr lang="ru-RU" sz="6600" dirty="0">
            <a:solidFill>
              <a:schemeClr val="accent4">
                <a:lumMod val="50000"/>
              </a:schemeClr>
            </a:solidFill>
          </a:endParaRPr>
        </a:p>
      </dgm:t>
    </dgm:pt>
    <dgm:pt modelId="{A2AD5D69-236F-49D0-A474-4540CDBD1752}" type="parTrans" cxnId="{C184BB36-BAEE-4F3D-B1C0-472B90A39315}">
      <dgm:prSet/>
      <dgm:spPr/>
      <dgm:t>
        <a:bodyPr/>
        <a:lstStyle/>
        <a:p>
          <a:endParaRPr lang="ru-RU"/>
        </a:p>
      </dgm:t>
    </dgm:pt>
    <dgm:pt modelId="{F4B0DE21-D377-4AC3-A96C-C270615966DF}" type="sibTrans" cxnId="{C184BB36-BAEE-4F3D-B1C0-472B90A39315}">
      <dgm:prSet/>
      <dgm:spPr/>
      <dgm:t>
        <a:bodyPr/>
        <a:lstStyle/>
        <a:p>
          <a:endParaRPr lang="ru-RU"/>
        </a:p>
      </dgm:t>
    </dgm:pt>
    <dgm:pt modelId="{3047655E-C195-4790-9815-2FCD32D131B0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6600" dirty="0" smtClean="0">
              <a:solidFill>
                <a:srgbClr val="FF0000"/>
              </a:solidFill>
            </a:rPr>
            <a:t>БА - БА</a:t>
          </a:r>
          <a:endParaRPr lang="ru-RU" sz="6600" dirty="0">
            <a:solidFill>
              <a:srgbClr val="FF0000"/>
            </a:solidFill>
          </a:endParaRPr>
        </a:p>
      </dgm:t>
    </dgm:pt>
    <dgm:pt modelId="{3FCA75C1-DA37-4588-8CAF-238BFD8EF318}" type="parTrans" cxnId="{51FA5986-C0B6-4DA5-AE6C-4FFBF782E57E}">
      <dgm:prSet/>
      <dgm:spPr/>
      <dgm:t>
        <a:bodyPr/>
        <a:lstStyle/>
        <a:p>
          <a:endParaRPr lang="ru-RU"/>
        </a:p>
      </dgm:t>
    </dgm:pt>
    <dgm:pt modelId="{394F85D2-10D4-4A44-802A-0EBFF8AF7219}" type="sibTrans" cxnId="{51FA5986-C0B6-4DA5-AE6C-4FFBF782E57E}">
      <dgm:prSet/>
      <dgm:spPr/>
      <dgm:t>
        <a:bodyPr/>
        <a:lstStyle/>
        <a:p>
          <a:endParaRPr lang="ru-RU"/>
        </a:p>
      </dgm:t>
    </dgm:pt>
    <dgm:pt modelId="{DF94452B-73F8-4F05-90B2-EF1D4E3D12C6}" type="pres">
      <dgm:prSet presAssocID="{7050672B-2A4F-4291-9EED-84A393239447}" presName="linear" presStyleCnt="0">
        <dgm:presLayoutVars>
          <dgm:dir/>
          <dgm:animLvl val="lvl"/>
          <dgm:resizeHandles val="exact"/>
        </dgm:presLayoutVars>
      </dgm:prSet>
      <dgm:spPr/>
    </dgm:pt>
    <dgm:pt modelId="{D47151F9-14FC-430C-BDA8-8B94CD020B04}" type="pres">
      <dgm:prSet presAssocID="{F8A83644-933E-4E1A-9A34-8A07337D8025}" presName="parentLin" presStyleCnt="0"/>
      <dgm:spPr/>
    </dgm:pt>
    <dgm:pt modelId="{D6C022E2-B9CB-4DAD-9976-9D4CCE976032}" type="pres">
      <dgm:prSet presAssocID="{F8A83644-933E-4E1A-9A34-8A07337D8025}" presName="parentLeftMargin" presStyleLbl="node1" presStyleIdx="0" presStyleCnt="3"/>
      <dgm:spPr/>
    </dgm:pt>
    <dgm:pt modelId="{7877A66B-B493-48C3-B1DA-BD65B66DA2F6}" type="pres">
      <dgm:prSet presAssocID="{F8A83644-933E-4E1A-9A34-8A07337D80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B0CFD-FFE5-43E6-95AF-818A6717D566}" type="pres">
      <dgm:prSet presAssocID="{F8A83644-933E-4E1A-9A34-8A07337D8025}" presName="negativeSpace" presStyleCnt="0"/>
      <dgm:spPr/>
    </dgm:pt>
    <dgm:pt modelId="{8E614122-0809-4C9B-86A8-FBE4A472DC01}" type="pres">
      <dgm:prSet presAssocID="{F8A83644-933E-4E1A-9A34-8A07337D8025}" presName="childText" presStyleLbl="conFgAcc1" presStyleIdx="0" presStyleCnt="3">
        <dgm:presLayoutVars>
          <dgm:bulletEnabled val="1"/>
        </dgm:presLayoutVars>
      </dgm:prSet>
      <dgm:spPr/>
    </dgm:pt>
    <dgm:pt modelId="{27C40597-A82C-4E8F-B288-2600DA6C1A88}" type="pres">
      <dgm:prSet presAssocID="{C418B5B3-6589-46C4-95EA-962E3C4DD543}" presName="spaceBetweenRectangles" presStyleCnt="0"/>
      <dgm:spPr/>
    </dgm:pt>
    <dgm:pt modelId="{07252AA7-EBAE-4103-AFB8-CA78770674B5}" type="pres">
      <dgm:prSet presAssocID="{53B60DC5-36C2-4B28-8ED5-443E2D98785D}" presName="parentLin" presStyleCnt="0"/>
      <dgm:spPr/>
    </dgm:pt>
    <dgm:pt modelId="{8D3084B1-3013-4E2E-A57F-9986E4C9A456}" type="pres">
      <dgm:prSet presAssocID="{53B60DC5-36C2-4B28-8ED5-443E2D98785D}" presName="parentLeftMargin" presStyleLbl="node1" presStyleIdx="0" presStyleCnt="3"/>
      <dgm:spPr/>
    </dgm:pt>
    <dgm:pt modelId="{1E8EF462-4135-4B79-9EC9-67B38D267D68}" type="pres">
      <dgm:prSet presAssocID="{53B60DC5-36C2-4B28-8ED5-443E2D98785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A8458-637F-412F-81DF-466AD668B801}" type="pres">
      <dgm:prSet presAssocID="{53B60DC5-36C2-4B28-8ED5-443E2D98785D}" presName="negativeSpace" presStyleCnt="0"/>
      <dgm:spPr/>
    </dgm:pt>
    <dgm:pt modelId="{BD2F38E8-9E13-4013-9893-21F2F5F2F46B}" type="pres">
      <dgm:prSet presAssocID="{53B60DC5-36C2-4B28-8ED5-443E2D98785D}" presName="childText" presStyleLbl="conFgAcc1" presStyleIdx="1" presStyleCnt="3">
        <dgm:presLayoutVars>
          <dgm:bulletEnabled val="1"/>
        </dgm:presLayoutVars>
      </dgm:prSet>
      <dgm:spPr/>
    </dgm:pt>
    <dgm:pt modelId="{70A62A1B-0B66-4CFC-9DC2-79F25F95B2EC}" type="pres">
      <dgm:prSet presAssocID="{F4B0DE21-D377-4AC3-A96C-C270615966DF}" presName="spaceBetweenRectangles" presStyleCnt="0"/>
      <dgm:spPr/>
    </dgm:pt>
    <dgm:pt modelId="{9E9905E0-DAA1-4CC2-B3B6-CFB745FE6151}" type="pres">
      <dgm:prSet presAssocID="{3047655E-C195-4790-9815-2FCD32D131B0}" presName="parentLin" presStyleCnt="0"/>
      <dgm:spPr/>
    </dgm:pt>
    <dgm:pt modelId="{CED0ADC7-08DC-4E81-9B21-4318A8346E36}" type="pres">
      <dgm:prSet presAssocID="{3047655E-C195-4790-9815-2FCD32D131B0}" presName="parentLeftMargin" presStyleLbl="node1" presStyleIdx="1" presStyleCnt="3"/>
      <dgm:spPr/>
    </dgm:pt>
    <dgm:pt modelId="{457C995D-2051-4297-9EA4-230EAFB1F327}" type="pres">
      <dgm:prSet presAssocID="{3047655E-C195-4790-9815-2FCD32D131B0}" presName="parentText" presStyleLbl="node1" presStyleIdx="2" presStyleCnt="3" custLinFactNeighborX="-9987" custLinFactNeighborY="-2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768C7-98FE-49FA-B328-D4E1B40400DA}" type="pres">
      <dgm:prSet presAssocID="{3047655E-C195-4790-9815-2FCD32D131B0}" presName="negativeSpace" presStyleCnt="0"/>
      <dgm:spPr/>
    </dgm:pt>
    <dgm:pt modelId="{345A3063-A2CB-4427-84A5-09AF8FC3D6CD}" type="pres">
      <dgm:prSet presAssocID="{3047655E-C195-4790-9815-2FCD32D131B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26272C1-D671-4CB9-BF4D-10D0D014B8A1}" type="presOf" srcId="{3047655E-C195-4790-9815-2FCD32D131B0}" destId="{CED0ADC7-08DC-4E81-9B21-4318A8346E36}" srcOrd="0" destOrd="0" presId="urn:microsoft.com/office/officeart/2005/8/layout/list1"/>
    <dgm:cxn modelId="{9B4BFFB6-5D17-4C75-8CCA-B12F75EC06A3}" type="presOf" srcId="{3047655E-C195-4790-9815-2FCD32D131B0}" destId="{457C995D-2051-4297-9EA4-230EAFB1F327}" srcOrd="1" destOrd="0" presId="urn:microsoft.com/office/officeart/2005/8/layout/list1"/>
    <dgm:cxn modelId="{C184BB36-BAEE-4F3D-B1C0-472B90A39315}" srcId="{7050672B-2A4F-4291-9EED-84A393239447}" destId="{53B60DC5-36C2-4B28-8ED5-443E2D98785D}" srcOrd="1" destOrd="0" parTransId="{A2AD5D69-236F-49D0-A474-4540CDBD1752}" sibTransId="{F4B0DE21-D377-4AC3-A96C-C270615966DF}"/>
    <dgm:cxn modelId="{51FA5986-C0B6-4DA5-AE6C-4FFBF782E57E}" srcId="{7050672B-2A4F-4291-9EED-84A393239447}" destId="{3047655E-C195-4790-9815-2FCD32D131B0}" srcOrd="2" destOrd="0" parTransId="{3FCA75C1-DA37-4588-8CAF-238BFD8EF318}" sibTransId="{394F85D2-10D4-4A44-802A-0EBFF8AF7219}"/>
    <dgm:cxn modelId="{D01B5D1C-70DD-4A61-83CD-D860BB047C90}" type="presOf" srcId="{53B60DC5-36C2-4B28-8ED5-443E2D98785D}" destId="{1E8EF462-4135-4B79-9EC9-67B38D267D68}" srcOrd="1" destOrd="0" presId="urn:microsoft.com/office/officeart/2005/8/layout/list1"/>
    <dgm:cxn modelId="{1425CA09-1161-43F4-935C-7A3E3A47990F}" srcId="{7050672B-2A4F-4291-9EED-84A393239447}" destId="{F8A83644-933E-4E1A-9A34-8A07337D8025}" srcOrd="0" destOrd="0" parTransId="{7628AA11-2AF4-4315-8DDB-1EF08A9F1EA4}" sibTransId="{C418B5B3-6589-46C4-95EA-962E3C4DD543}"/>
    <dgm:cxn modelId="{9786FFED-265A-4565-BFFE-0679F1794DB9}" type="presOf" srcId="{F8A83644-933E-4E1A-9A34-8A07337D8025}" destId="{D6C022E2-B9CB-4DAD-9976-9D4CCE976032}" srcOrd="0" destOrd="0" presId="urn:microsoft.com/office/officeart/2005/8/layout/list1"/>
    <dgm:cxn modelId="{50C22605-106B-4671-8C76-F8B6C82066AD}" type="presOf" srcId="{F8A83644-933E-4E1A-9A34-8A07337D8025}" destId="{7877A66B-B493-48C3-B1DA-BD65B66DA2F6}" srcOrd="1" destOrd="0" presId="urn:microsoft.com/office/officeart/2005/8/layout/list1"/>
    <dgm:cxn modelId="{2DCA1048-AABC-4852-9B77-B24960717FF9}" type="presOf" srcId="{7050672B-2A4F-4291-9EED-84A393239447}" destId="{DF94452B-73F8-4F05-90B2-EF1D4E3D12C6}" srcOrd="0" destOrd="0" presId="urn:microsoft.com/office/officeart/2005/8/layout/list1"/>
    <dgm:cxn modelId="{ECBA7CCC-A34B-4491-8F34-7AB4FCB27DD3}" type="presOf" srcId="{53B60DC5-36C2-4B28-8ED5-443E2D98785D}" destId="{8D3084B1-3013-4E2E-A57F-9986E4C9A456}" srcOrd="0" destOrd="0" presId="urn:microsoft.com/office/officeart/2005/8/layout/list1"/>
    <dgm:cxn modelId="{7129772E-E395-45E9-BC03-20AC6B80D2E2}" type="presParOf" srcId="{DF94452B-73F8-4F05-90B2-EF1D4E3D12C6}" destId="{D47151F9-14FC-430C-BDA8-8B94CD020B04}" srcOrd="0" destOrd="0" presId="urn:microsoft.com/office/officeart/2005/8/layout/list1"/>
    <dgm:cxn modelId="{4FC88474-5D24-4C6C-B6C1-05E88F5F42FB}" type="presParOf" srcId="{D47151F9-14FC-430C-BDA8-8B94CD020B04}" destId="{D6C022E2-B9CB-4DAD-9976-9D4CCE976032}" srcOrd="0" destOrd="0" presId="urn:microsoft.com/office/officeart/2005/8/layout/list1"/>
    <dgm:cxn modelId="{CB6CC1D7-E1EB-413F-B63B-EEAB9F733086}" type="presParOf" srcId="{D47151F9-14FC-430C-BDA8-8B94CD020B04}" destId="{7877A66B-B493-48C3-B1DA-BD65B66DA2F6}" srcOrd="1" destOrd="0" presId="urn:microsoft.com/office/officeart/2005/8/layout/list1"/>
    <dgm:cxn modelId="{F000C780-FBC9-4DB2-B4FA-07F672B1B3DE}" type="presParOf" srcId="{DF94452B-73F8-4F05-90B2-EF1D4E3D12C6}" destId="{B0FB0CFD-FFE5-43E6-95AF-818A6717D566}" srcOrd="1" destOrd="0" presId="urn:microsoft.com/office/officeart/2005/8/layout/list1"/>
    <dgm:cxn modelId="{9AEA4428-19D5-444F-8B9F-17D0D5756EFA}" type="presParOf" srcId="{DF94452B-73F8-4F05-90B2-EF1D4E3D12C6}" destId="{8E614122-0809-4C9B-86A8-FBE4A472DC01}" srcOrd="2" destOrd="0" presId="urn:microsoft.com/office/officeart/2005/8/layout/list1"/>
    <dgm:cxn modelId="{58C04B1E-E469-4772-95F9-37773AF36DE3}" type="presParOf" srcId="{DF94452B-73F8-4F05-90B2-EF1D4E3D12C6}" destId="{27C40597-A82C-4E8F-B288-2600DA6C1A88}" srcOrd="3" destOrd="0" presId="urn:microsoft.com/office/officeart/2005/8/layout/list1"/>
    <dgm:cxn modelId="{B02EF785-0C7A-4640-93C7-8FBBBB8F9BC6}" type="presParOf" srcId="{DF94452B-73F8-4F05-90B2-EF1D4E3D12C6}" destId="{07252AA7-EBAE-4103-AFB8-CA78770674B5}" srcOrd="4" destOrd="0" presId="urn:microsoft.com/office/officeart/2005/8/layout/list1"/>
    <dgm:cxn modelId="{580979F3-17C7-48AB-9F5F-6CCDEBE927DD}" type="presParOf" srcId="{07252AA7-EBAE-4103-AFB8-CA78770674B5}" destId="{8D3084B1-3013-4E2E-A57F-9986E4C9A456}" srcOrd="0" destOrd="0" presId="urn:microsoft.com/office/officeart/2005/8/layout/list1"/>
    <dgm:cxn modelId="{7EB85F49-342D-48D8-B095-D9FFF0C6201C}" type="presParOf" srcId="{07252AA7-EBAE-4103-AFB8-CA78770674B5}" destId="{1E8EF462-4135-4B79-9EC9-67B38D267D68}" srcOrd="1" destOrd="0" presId="urn:microsoft.com/office/officeart/2005/8/layout/list1"/>
    <dgm:cxn modelId="{A05B619A-E695-4547-B419-92F0F7883F21}" type="presParOf" srcId="{DF94452B-73F8-4F05-90B2-EF1D4E3D12C6}" destId="{0AFA8458-637F-412F-81DF-466AD668B801}" srcOrd="5" destOrd="0" presId="urn:microsoft.com/office/officeart/2005/8/layout/list1"/>
    <dgm:cxn modelId="{A1067328-BA88-424A-A3FC-C7C9F9565E39}" type="presParOf" srcId="{DF94452B-73F8-4F05-90B2-EF1D4E3D12C6}" destId="{BD2F38E8-9E13-4013-9893-21F2F5F2F46B}" srcOrd="6" destOrd="0" presId="urn:microsoft.com/office/officeart/2005/8/layout/list1"/>
    <dgm:cxn modelId="{2B359B35-C970-4141-A293-29DD8DEE7B37}" type="presParOf" srcId="{DF94452B-73F8-4F05-90B2-EF1D4E3D12C6}" destId="{70A62A1B-0B66-4CFC-9DC2-79F25F95B2EC}" srcOrd="7" destOrd="0" presId="urn:microsoft.com/office/officeart/2005/8/layout/list1"/>
    <dgm:cxn modelId="{6BFE7307-2F41-4C81-899A-8BB15D227B1B}" type="presParOf" srcId="{DF94452B-73F8-4F05-90B2-EF1D4E3D12C6}" destId="{9E9905E0-DAA1-4CC2-B3B6-CFB745FE6151}" srcOrd="8" destOrd="0" presId="urn:microsoft.com/office/officeart/2005/8/layout/list1"/>
    <dgm:cxn modelId="{477E02B7-FB5B-4169-825C-7CC1CBC8B307}" type="presParOf" srcId="{9E9905E0-DAA1-4CC2-B3B6-CFB745FE6151}" destId="{CED0ADC7-08DC-4E81-9B21-4318A8346E36}" srcOrd="0" destOrd="0" presId="urn:microsoft.com/office/officeart/2005/8/layout/list1"/>
    <dgm:cxn modelId="{7804D4AF-E133-4BFA-81CF-FC3DE0A9F817}" type="presParOf" srcId="{9E9905E0-DAA1-4CC2-B3B6-CFB745FE6151}" destId="{457C995D-2051-4297-9EA4-230EAFB1F327}" srcOrd="1" destOrd="0" presId="urn:microsoft.com/office/officeart/2005/8/layout/list1"/>
    <dgm:cxn modelId="{BBB67B02-5668-4E76-A400-496CFD4B61C4}" type="presParOf" srcId="{DF94452B-73F8-4F05-90B2-EF1D4E3D12C6}" destId="{6D0768C7-98FE-49FA-B328-D4E1B40400DA}" srcOrd="9" destOrd="0" presId="urn:microsoft.com/office/officeart/2005/8/layout/list1"/>
    <dgm:cxn modelId="{947CDC5D-277A-4D06-A19B-95754F71E021}" type="presParOf" srcId="{DF94452B-73F8-4F05-90B2-EF1D4E3D12C6}" destId="{345A3063-A2CB-4427-84A5-09AF8FC3D6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406352-8077-4351-BB37-18F674C9B267}">
      <dsp:nvSpPr>
        <dsp:cNvPr id="0" name=""/>
        <dsp:cNvSpPr/>
      </dsp:nvSpPr>
      <dsp:spPr>
        <a:xfrm>
          <a:off x="0" y="52308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Б</a:t>
          </a:r>
          <a:endParaRPr lang="ru-RU" sz="6500" kern="1200" dirty="0"/>
        </a:p>
      </dsp:txBody>
      <dsp:txXfrm>
        <a:off x="0" y="523080"/>
        <a:ext cx="2571749" cy="1543050"/>
      </dsp:txXfrm>
    </dsp:sp>
    <dsp:sp modelId="{E3B08FBC-A9F0-4391-92A3-A8979D249A24}">
      <dsp:nvSpPr>
        <dsp:cNvPr id="0" name=""/>
        <dsp:cNvSpPr/>
      </dsp:nvSpPr>
      <dsp:spPr>
        <a:xfrm>
          <a:off x="2828925" y="52308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В</a:t>
          </a:r>
          <a:endParaRPr lang="ru-RU" sz="6500" kern="1200" dirty="0"/>
        </a:p>
      </dsp:txBody>
      <dsp:txXfrm>
        <a:off x="2828925" y="523080"/>
        <a:ext cx="2571749" cy="1543050"/>
      </dsp:txXfrm>
    </dsp:sp>
    <dsp:sp modelId="{DAEC90B6-B32D-4F9E-9F35-E178B33AF8F1}">
      <dsp:nvSpPr>
        <dsp:cNvPr id="0" name=""/>
        <dsp:cNvSpPr/>
      </dsp:nvSpPr>
      <dsp:spPr>
        <a:xfrm>
          <a:off x="5657849" y="52308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Г</a:t>
          </a:r>
          <a:endParaRPr lang="ru-RU" sz="6500" kern="1200" dirty="0"/>
        </a:p>
      </dsp:txBody>
      <dsp:txXfrm>
        <a:off x="5657849" y="523080"/>
        <a:ext cx="2571749" cy="1543050"/>
      </dsp:txXfrm>
    </dsp:sp>
    <dsp:sp modelId="{3C15A3B2-76E3-4489-8031-C857D7C2CCCF}">
      <dsp:nvSpPr>
        <dsp:cNvPr id="0" name=""/>
        <dsp:cNvSpPr/>
      </dsp:nvSpPr>
      <dsp:spPr>
        <a:xfrm>
          <a:off x="1414462" y="232330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Д</a:t>
          </a:r>
          <a:endParaRPr lang="ru-RU" sz="6500" kern="1200" dirty="0"/>
        </a:p>
      </dsp:txBody>
      <dsp:txXfrm>
        <a:off x="1414462" y="2323305"/>
        <a:ext cx="2571749" cy="1543050"/>
      </dsp:txXfrm>
    </dsp:sp>
    <dsp:sp modelId="{B5084EC5-EBE3-44A3-AA54-ECE3BBE0AC9B}">
      <dsp:nvSpPr>
        <dsp:cNvPr id="0" name=""/>
        <dsp:cNvSpPr/>
      </dsp:nvSpPr>
      <dsp:spPr>
        <a:xfrm>
          <a:off x="4243387" y="232330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ж</a:t>
          </a:r>
          <a:endParaRPr lang="ru-RU" sz="6500" kern="1200" dirty="0"/>
        </a:p>
      </dsp:txBody>
      <dsp:txXfrm>
        <a:off x="4243387" y="2323305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F05324-2106-471D-8A64-D9C026ABCF4B}">
      <dsp:nvSpPr>
        <dsp:cNvPr id="0" name=""/>
        <dsp:cNvSpPr/>
      </dsp:nvSpPr>
      <dsp:spPr>
        <a:xfrm>
          <a:off x="0" y="523080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7030A0"/>
              </a:solidFill>
            </a:rPr>
            <a:t>Б</a:t>
          </a:r>
          <a:endParaRPr lang="ru-RU" sz="6500" kern="1200" dirty="0">
            <a:solidFill>
              <a:srgbClr val="7030A0"/>
            </a:solidFill>
          </a:endParaRPr>
        </a:p>
      </dsp:txBody>
      <dsp:txXfrm>
        <a:off x="0" y="523080"/>
        <a:ext cx="2571749" cy="1543050"/>
      </dsp:txXfrm>
    </dsp:sp>
    <dsp:sp modelId="{3DA9EE45-BF39-466F-86DC-6C04F48EC380}">
      <dsp:nvSpPr>
        <dsp:cNvPr id="0" name=""/>
        <dsp:cNvSpPr/>
      </dsp:nvSpPr>
      <dsp:spPr>
        <a:xfrm>
          <a:off x="2828925" y="523080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FFFF00"/>
              </a:solidFill>
            </a:rPr>
            <a:t>В</a:t>
          </a:r>
          <a:endParaRPr lang="ru-RU" sz="6500" kern="1200" dirty="0">
            <a:solidFill>
              <a:srgbClr val="FFFF00"/>
            </a:solidFill>
          </a:endParaRPr>
        </a:p>
      </dsp:txBody>
      <dsp:txXfrm>
        <a:off x="2828925" y="523080"/>
        <a:ext cx="2571749" cy="1543050"/>
      </dsp:txXfrm>
    </dsp:sp>
    <dsp:sp modelId="{7CBCDEF4-454C-43C2-9D54-B40182787109}">
      <dsp:nvSpPr>
        <dsp:cNvPr id="0" name=""/>
        <dsp:cNvSpPr/>
      </dsp:nvSpPr>
      <dsp:spPr>
        <a:xfrm>
          <a:off x="5657850" y="485723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FF0000"/>
              </a:solidFill>
            </a:rPr>
            <a:t>Г</a:t>
          </a:r>
          <a:endParaRPr lang="ru-RU" sz="6500" kern="1200" dirty="0">
            <a:solidFill>
              <a:srgbClr val="FF0000"/>
            </a:solidFill>
          </a:endParaRPr>
        </a:p>
      </dsp:txBody>
      <dsp:txXfrm>
        <a:off x="5657850" y="485723"/>
        <a:ext cx="2571749" cy="1543050"/>
      </dsp:txXfrm>
    </dsp:sp>
    <dsp:sp modelId="{CFB93E66-BBE1-421E-A19E-98B4F65D8D3D}">
      <dsp:nvSpPr>
        <dsp:cNvPr id="0" name=""/>
        <dsp:cNvSpPr/>
      </dsp:nvSpPr>
      <dsp:spPr>
        <a:xfrm>
          <a:off x="1414462" y="2323305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0070C0"/>
              </a:solidFill>
            </a:rPr>
            <a:t>Д</a:t>
          </a:r>
          <a:endParaRPr lang="ru-RU" sz="6500" kern="1200" dirty="0">
            <a:solidFill>
              <a:srgbClr val="0070C0"/>
            </a:solidFill>
          </a:endParaRPr>
        </a:p>
      </dsp:txBody>
      <dsp:txXfrm>
        <a:off x="1414462" y="2323305"/>
        <a:ext cx="2571749" cy="1543050"/>
      </dsp:txXfrm>
    </dsp:sp>
    <dsp:sp modelId="{40B5C5FF-7C00-4DE5-AA04-1FB5AA49F1CC}">
      <dsp:nvSpPr>
        <dsp:cNvPr id="0" name=""/>
        <dsp:cNvSpPr/>
      </dsp:nvSpPr>
      <dsp:spPr>
        <a:xfrm>
          <a:off x="4243387" y="2323305"/>
          <a:ext cx="2571749" cy="154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rgbClr val="00B050"/>
              </a:solidFill>
            </a:rPr>
            <a:t>Ж</a:t>
          </a:r>
          <a:endParaRPr lang="ru-RU" sz="6500" kern="1200" dirty="0">
            <a:solidFill>
              <a:srgbClr val="00B050"/>
            </a:solidFill>
          </a:endParaRPr>
        </a:p>
      </dsp:txBody>
      <dsp:txXfrm>
        <a:off x="4243387" y="2323305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D93445-7914-4E92-BA39-385737446753}">
      <dsp:nvSpPr>
        <dsp:cNvPr id="0" name=""/>
        <dsp:cNvSpPr/>
      </dsp:nvSpPr>
      <dsp:spPr>
        <a:xfrm>
          <a:off x="1954538" y="0"/>
          <a:ext cx="4389437" cy="438943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0000"/>
              </a:solidFill>
            </a:rPr>
            <a:t>А</a:t>
          </a:r>
          <a:endParaRPr lang="ru-RU" sz="2100" kern="1200" dirty="0">
            <a:solidFill>
              <a:srgbClr val="FF0000"/>
            </a:solidFill>
          </a:endParaRPr>
        </a:p>
      </dsp:txBody>
      <dsp:txXfrm>
        <a:off x="3535613" y="219471"/>
        <a:ext cx="1227286" cy="658415"/>
      </dsp:txXfrm>
    </dsp:sp>
    <dsp:sp modelId="{80B35592-FC61-42E8-AA90-27982FDC2B49}">
      <dsp:nvSpPr>
        <dsp:cNvPr id="0" name=""/>
        <dsp:cNvSpPr/>
      </dsp:nvSpPr>
      <dsp:spPr>
        <a:xfrm>
          <a:off x="2359025" y="877887"/>
          <a:ext cx="3511549" cy="3511549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62151"/>
                <a:satOff val="-17442"/>
                <a:lumOff val="24485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50000"/>
                <a:hueOff val="62151"/>
                <a:satOff val="-17442"/>
                <a:lumOff val="24485"/>
                <a:alphaOff val="0"/>
                <a:tint val="86000"/>
                <a:satMod val="115000"/>
              </a:schemeClr>
            </a:gs>
            <a:gs pos="100000">
              <a:schemeClr val="accent3">
                <a:shade val="50000"/>
                <a:hueOff val="62151"/>
                <a:satOff val="-17442"/>
                <a:lumOff val="2448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62151"/>
              <a:satOff val="-17442"/>
              <a:lumOff val="2448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0000"/>
              </a:solidFill>
            </a:rPr>
            <a:t>А</a:t>
          </a:r>
          <a:endParaRPr lang="ru-RU" sz="2100" kern="1200" dirty="0">
            <a:solidFill>
              <a:srgbClr val="FF0000"/>
            </a:solidFill>
          </a:endParaRPr>
        </a:p>
      </dsp:txBody>
      <dsp:txXfrm>
        <a:off x="3501156" y="1088580"/>
        <a:ext cx="1227286" cy="632078"/>
      </dsp:txXfrm>
    </dsp:sp>
    <dsp:sp modelId="{1476C98C-183D-46ED-97A3-8AC3074966A5}">
      <dsp:nvSpPr>
        <dsp:cNvPr id="0" name=""/>
        <dsp:cNvSpPr/>
      </dsp:nvSpPr>
      <dsp:spPr>
        <a:xfrm>
          <a:off x="2797968" y="1755774"/>
          <a:ext cx="2633662" cy="2633662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24303"/>
                <a:satOff val="-34884"/>
                <a:lumOff val="48969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50000"/>
                <a:hueOff val="124303"/>
                <a:satOff val="-34884"/>
                <a:lumOff val="48969"/>
                <a:alphaOff val="0"/>
                <a:tint val="86000"/>
                <a:satMod val="115000"/>
              </a:schemeClr>
            </a:gs>
            <a:gs pos="100000">
              <a:schemeClr val="accent3">
                <a:shade val="50000"/>
                <a:hueOff val="124303"/>
                <a:satOff val="-34884"/>
                <a:lumOff val="4896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124303"/>
              <a:satOff val="-34884"/>
              <a:lumOff val="4896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0000"/>
              </a:solidFill>
            </a:rPr>
            <a:t>А</a:t>
          </a:r>
          <a:endParaRPr lang="ru-RU" sz="2100" kern="1200" dirty="0">
            <a:solidFill>
              <a:srgbClr val="FF0000"/>
            </a:solidFill>
          </a:endParaRPr>
        </a:p>
      </dsp:txBody>
      <dsp:txXfrm>
        <a:off x="3501156" y="1953299"/>
        <a:ext cx="1227286" cy="592573"/>
      </dsp:txXfrm>
    </dsp:sp>
    <dsp:sp modelId="{9C21AEED-794C-4C0B-8601-528C623143F6}">
      <dsp:nvSpPr>
        <dsp:cNvPr id="0" name=""/>
        <dsp:cNvSpPr/>
      </dsp:nvSpPr>
      <dsp:spPr>
        <a:xfrm>
          <a:off x="3236912" y="2633662"/>
          <a:ext cx="1755774" cy="1755774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62151"/>
                <a:satOff val="-17442"/>
                <a:lumOff val="24485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shade val="50000"/>
                <a:hueOff val="62151"/>
                <a:satOff val="-17442"/>
                <a:lumOff val="24485"/>
                <a:alphaOff val="0"/>
                <a:tint val="86000"/>
                <a:satMod val="115000"/>
              </a:schemeClr>
            </a:gs>
            <a:gs pos="100000">
              <a:schemeClr val="accent3">
                <a:shade val="50000"/>
                <a:hueOff val="62151"/>
                <a:satOff val="-17442"/>
                <a:lumOff val="24485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62151"/>
              <a:satOff val="-17442"/>
              <a:lumOff val="2448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2752" tIns="682752" rIns="682752" bIns="682752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600" kern="1200" dirty="0" smtClean="0">
              <a:solidFill>
                <a:srgbClr val="FF0000"/>
              </a:solidFill>
            </a:rPr>
            <a:t>А</a:t>
          </a:r>
          <a:endParaRPr lang="ru-RU" sz="9600" kern="1200" dirty="0">
            <a:solidFill>
              <a:srgbClr val="FF0000"/>
            </a:solidFill>
          </a:endParaRPr>
        </a:p>
      </dsp:txBody>
      <dsp:txXfrm>
        <a:off x="3494039" y="3072605"/>
        <a:ext cx="1241520" cy="8778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A86B30-DC9E-4BBE-A9BE-4220D2FDA605}">
      <dsp:nvSpPr>
        <dsp:cNvPr id="0" name=""/>
        <dsp:cNvSpPr/>
      </dsp:nvSpPr>
      <dsp:spPr>
        <a:xfrm>
          <a:off x="2381075" y="1151771"/>
          <a:ext cx="5491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919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41180" y="1194760"/>
        <a:ext cx="28989" cy="5462"/>
      </dsp:txXfrm>
    </dsp:sp>
    <dsp:sp modelId="{50F46F1C-0770-41CB-B7EB-8251AF6DC9AE}">
      <dsp:nvSpPr>
        <dsp:cNvPr id="0" name=""/>
        <dsp:cNvSpPr/>
      </dsp:nvSpPr>
      <dsp:spPr>
        <a:xfrm>
          <a:off x="10344" y="485732"/>
          <a:ext cx="2372531" cy="1423518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064" tIns="512064" rIns="512064" bIns="512064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 smtClean="0">
              <a:solidFill>
                <a:srgbClr val="7030A0"/>
              </a:solidFill>
            </a:rPr>
            <a:t>БА</a:t>
          </a:r>
          <a:endParaRPr lang="ru-RU" sz="7200" kern="1200" dirty="0">
            <a:solidFill>
              <a:srgbClr val="7030A0"/>
            </a:solidFill>
          </a:endParaRPr>
        </a:p>
      </dsp:txBody>
      <dsp:txXfrm>
        <a:off x="10344" y="485732"/>
        <a:ext cx="2372531" cy="1423518"/>
      </dsp:txXfrm>
    </dsp:sp>
    <dsp:sp modelId="{B5F2D3AE-4E5A-4327-A75B-A9BEEB693F6F}">
      <dsp:nvSpPr>
        <dsp:cNvPr id="0" name=""/>
        <dsp:cNvSpPr/>
      </dsp:nvSpPr>
      <dsp:spPr>
        <a:xfrm>
          <a:off x="5333406" y="1151771"/>
          <a:ext cx="477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719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59307" y="1194760"/>
        <a:ext cx="25389" cy="5462"/>
      </dsp:txXfrm>
    </dsp:sp>
    <dsp:sp modelId="{DDD08F1E-0693-4C4F-A46B-1B1DB595ED44}">
      <dsp:nvSpPr>
        <dsp:cNvPr id="0" name=""/>
        <dsp:cNvSpPr/>
      </dsp:nvSpPr>
      <dsp:spPr>
        <a:xfrm>
          <a:off x="2962675" y="485732"/>
          <a:ext cx="2372531" cy="1423518"/>
        </a:xfrm>
        <a:prstGeom prst="rect">
          <a:avLst/>
        </a:prstGeom>
        <a:solidFill>
          <a:srgbClr val="C90D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064" tIns="512064" rIns="512064" bIns="512064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 smtClean="0">
              <a:solidFill>
                <a:srgbClr val="FFFF00"/>
              </a:solidFill>
            </a:rPr>
            <a:t>ВА</a:t>
          </a:r>
          <a:endParaRPr lang="ru-RU" sz="7200" kern="1200" dirty="0">
            <a:solidFill>
              <a:srgbClr val="FFFF00"/>
            </a:solidFill>
          </a:endParaRPr>
        </a:p>
      </dsp:txBody>
      <dsp:txXfrm>
        <a:off x="2962675" y="485732"/>
        <a:ext cx="2372531" cy="1423518"/>
      </dsp:txXfrm>
    </dsp:sp>
    <dsp:sp modelId="{DAFD7DF1-670F-4251-944B-D77DEC377431}">
      <dsp:nvSpPr>
        <dsp:cNvPr id="0" name=""/>
        <dsp:cNvSpPr/>
      </dsp:nvSpPr>
      <dsp:spPr>
        <a:xfrm>
          <a:off x="1196586" y="1907450"/>
          <a:ext cx="5832678" cy="527708"/>
        </a:xfrm>
        <a:custGeom>
          <a:avLst/>
          <a:gdLst/>
          <a:ahLst/>
          <a:cxnLst/>
          <a:rect l="0" t="0" r="0" b="0"/>
          <a:pathLst>
            <a:path>
              <a:moveTo>
                <a:pt x="5832678" y="0"/>
              </a:moveTo>
              <a:lnTo>
                <a:pt x="5832678" y="280954"/>
              </a:lnTo>
              <a:lnTo>
                <a:pt x="0" y="280954"/>
              </a:lnTo>
              <a:lnTo>
                <a:pt x="0" y="52770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66442" y="2168574"/>
        <a:ext cx="292966" cy="5462"/>
      </dsp:txXfrm>
    </dsp:sp>
    <dsp:sp modelId="{FA6E4240-2CA1-48AA-98B4-0F412F00A89C}">
      <dsp:nvSpPr>
        <dsp:cNvPr id="0" name=""/>
        <dsp:cNvSpPr/>
      </dsp:nvSpPr>
      <dsp:spPr>
        <a:xfrm>
          <a:off x="5842999" y="485732"/>
          <a:ext cx="2372531" cy="142351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064" tIns="512064" rIns="512064" bIns="512064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 smtClean="0">
              <a:solidFill>
                <a:srgbClr val="FF0000"/>
              </a:solidFill>
            </a:rPr>
            <a:t>ГА</a:t>
          </a:r>
          <a:endParaRPr lang="ru-RU" sz="7200" kern="1200" dirty="0">
            <a:solidFill>
              <a:srgbClr val="FF0000"/>
            </a:solidFill>
          </a:endParaRPr>
        </a:p>
      </dsp:txBody>
      <dsp:txXfrm>
        <a:off x="5842999" y="485732"/>
        <a:ext cx="2372531" cy="1423518"/>
      </dsp:txXfrm>
    </dsp:sp>
    <dsp:sp modelId="{91F4C733-4416-4DF0-83B0-56C144463DA7}">
      <dsp:nvSpPr>
        <dsp:cNvPr id="0" name=""/>
        <dsp:cNvSpPr/>
      </dsp:nvSpPr>
      <dsp:spPr>
        <a:xfrm>
          <a:off x="2381052" y="3133598"/>
          <a:ext cx="4772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5708" y="45720"/>
              </a:lnTo>
              <a:lnTo>
                <a:pt x="255708" y="80112"/>
              </a:lnTo>
              <a:lnTo>
                <a:pt x="477216" y="8011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06936" y="3176587"/>
        <a:ext cx="25448" cy="5462"/>
      </dsp:txXfrm>
    </dsp:sp>
    <dsp:sp modelId="{9DB2A218-5E21-4C36-AD7A-9116996743BD}">
      <dsp:nvSpPr>
        <dsp:cNvPr id="0" name=""/>
        <dsp:cNvSpPr/>
      </dsp:nvSpPr>
      <dsp:spPr>
        <a:xfrm>
          <a:off x="10321" y="2467559"/>
          <a:ext cx="2372531" cy="1423518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064" tIns="512064" rIns="512064" bIns="512064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ДА</a:t>
          </a:r>
          <a:endParaRPr lang="ru-RU" sz="7200" kern="1200" dirty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10321" y="2467559"/>
        <a:ext cx="2372531" cy="1423518"/>
      </dsp:txXfrm>
    </dsp:sp>
    <dsp:sp modelId="{4FAF0384-D1FA-405B-A2C5-2F4B3CEC4229}">
      <dsp:nvSpPr>
        <dsp:cNvPr id="0" name=""/>
        <dsp:cNvSpPr/>
      </dsp:nvSpPr>
      <dsp:spPr>
        <a:xfrm>
          <a:off x="2890668" y="2501951"/>
          <a:ext cx="2372531" cy="1423518"/>
        </a:xfrm>
        <a:prstGeom prst="rect">
          <a:avLst/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>
              <a:solidFill>
                <a:schemeClr val="accent5">
                  <a:lumMod val="75000"/>
                </a:schemeClr>
              </a:solidFill>
            </a:rPr>
            <a:t>ЖА</a:t>
          </a:r>
          <a:endParaRPr lang="ru-RU" sz="6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890668" y="2501951"/>
        <a:ext cx="2372531" cy="142351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614122-0809-4C9B-86A8-FBE4A472DC01}">
      <dsp:nvSpPr>
        <dsp:cNvPr id="0" name=""/>
        <dsp:cNvSpPr/>
      </dsp:nvSpPr>
      <dsp:spPr>
        <a:xfrm>
          <a:off x="0" y="52557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7A66B-B493-48C3-B1DA-BD65B66DA2F6}">
      <dsp:nvSpPr>
        <dsp:cNvPr id="0" name=""/>
        <dsp:cNvSpPr/>
      </dsp:nvSpPr>
      <dsp:spPr>
        <a:xfrm>
          <a:off x="411480" y="38498"/>
          <a:ext cx="5760720" cy="97416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solidFill>
                <a:srgbClr val="7030A0"/>
              </a:solidFill>
            </a:rPr>
            <a:t>ПА – П А</a:t>
          </a:r>
          <a:endParaRPr lang="ru-RU" sz="6000" kern="1200" dirty="0">
            <a:solidFill>
              <a:srgbClr val="7030A0"/>
            </a:solidFill>
          </a:endParaRPr>
        </a:p>
      </dsp:txBody>
      <dsp:txXfrm>
        <a:off x="411480" y="38498"/>
        <a:ext cx="5760720" cy="974160"/>
      </dsp:txXfrm>
    </dsp:sp>
    <dsp:sp modelId="{BD2F38E8-9E13-4013-9893-21F2F5F2F46B}">
      <dsp:nvSpPr>
        <dsp:cNvPr id="0" name=""/>
        <dsp:cNvSpPr/>
      </dsp:nvSpPr>
      <dsp:spPr>
        <a:xfrm>
          <a:off x="0" y="202245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EF462-4135-4B79-9EC9-67B38D267D68}">
      <dsp:nvSpPr>
        <dsp:cNvPr id="0" name=""/>
        <dsp:cNvSpPr/>
      </dsp:nvSpPr>
      <dsp:spPr>
        <a:xfrm>
          <a:off x="411480" y="1535378"/>
          <a:ext cx="5760720" cy="974160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>
              <a:solidFill>
                <a:schemeClr val="accent4">
                  <a:lumMod val="50000"/>
                </a:schemeClr>
              </a:solidFill>
            </a:rPr>
            <a:t>М А – М А</a:t>
          </a:r>
          <a:endParaRPr lang="ru-RU" sz="66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11480" y="1535378"/>
        <a:ext cx="5760720" cy="974160"/>
      </dsp:txXfrm>
    </dsp:sp>
    <dsp:sp modelId="{345A3063-A2CB-4427-84A5-09AF8FC3D6CD}">
      <dsp:nvSpPr>
        <dsp:cNvPr id="0" name=""/>
        <dsp:cNvSpPr/>
      </dsp:nvSpPr>
      <dsp:spPr>
        <a:xfrm>
          <a:off x="0" y="351933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C995D-2051-4297-9EA4-230EAFB1F327}">
      <dsp:nvSpPr>
        <dsp:cNvPr id="0" name=""/>
        <dsp:cNvSpPr/>
      </dsp:nvSpPr>
      <dsp:spPr>
        <a:xfrm>
          <a:off x="370385" y="3006004"/>
          <a:ext cx="5760720" cy="97416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>
              <a:solidFill>
                <a:srgbClr val="FF0000"/>
              </a:solidFill>
            </a:rPr>
            <a:t>БА - БА</a:t>
          </a:r>
          <a:endParaRPr lang="ru-RU" sz="6600" kern="1200" dirty="0">
            <a:solidFill>
              <a:srgbClr val="FF0000"/>
            </a:solidFill>
          </a:endParaRPr>
        </a:p>
      </dsp:txBody>
      <dsp:txXfrm>
        <a:off x="370385" y="3006004"/>
        <a:ext cx="5760720" cy="97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Знакомство и озвучивание знаков.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Побудь волшебником.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скорой встречи.</a:t>
            </a:r>
            <a:endParaRPr lang="ru-RU" dirty="0"/>
          </a:p>
        </p:txBody>
      </p:sp>
      <p:pic>
        <p:nvPicPr>
          <p:cNvPr id="6" name="Содержимое 5" descr="20131203_161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Сегодня  мы устроим представление буквенного театра . Это наши артисты.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Артистов  приглашаем в </a:t>
            </a:r>
            <a:r>
              <a:rPr lang="ru-RU" dirty="0" smtClean="0"/>
              <a:t>костюмерную. Возьмите ,</a:t>
            </a:r>
            <a:r>
              <a:rPr lang="ru-RU" sz="2200" dirty="0" smtClean="0"/>
              <a:t>волшебные палочки и приступайте творить волшебство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Приглашаю проверить голоса наших артистов.</a:t>
            </a:r>
            <a:br>
              <a:rPr lang="ru-RU" sz="2400" dirty="0" smtClean="0"/>
            </a:br>
            <a:r>
              <a:rPr lang="ru-RU" sz="2400" dirty="0" smtClean="0"/>
              <a:t>Итак ,прослушивание.</a:t>
            </a:r>
            <a:endParaRPr lang="ru-RU" sz="2400" dirty="0"/>
          </a:p>
        </p:txBody>
      </p:sp>
      <p:pic>
        <p:nvPicPr>
          <p:cNvPr id="6" name="Содержимое 5" descr="20130910_111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Познакомьтесь, солистка.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Внимание, выступления.</a:t>
            </a:r>
            <a:endParaRPr lang="ru-RU" dirty="0"/>
          </a:p>
        </p:txBody>
      </p:sp>
      <p:pic>
        <p:nvPicPr>
          <p:cNvPr id="6" name="Содержимое 5" descr="20130831_200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Звучит изумительно.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Квартеты.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Жду вас на следующем выступлении. </a:t>
            </a:r>
            <a:endParaRPr lang="ru-RU" dirty="0"/>
          </a:p>
        </p:txBody>
      </p:sp>
      <p:pic>
        <p:nvPicPr>
          <p:cNvPr id="12" name="Содержимое 11" descr="20131001_112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93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Знакомство и озвучивание знаков.</vt:lpstr>
      <vt:lpstr>Сегодня  мы устроим представление буквенного театра . Это наши артисты.</vt:lpstr>
      <vt:lpstr>Артистов  приглашаем в костюмерную. Возьмите ,волшебные палочки и приступайте творить волшебство.</vt:lpstr>
      <vt:lpstr>Приглашаю проверить голоса наших артистов. Итак ,прослушивание.</vt:lpstr>
      <vt:lpstr>Познакомьтесь, солистка.</vt:lpstr>
      <vt:lpstr>Внимание, выступления.</vt:lpstr>
      <vt:lpstr>Звучит изумительно.</vt:lpstr>
      <vt:lpstr>Квартеты.</vt:lpstr>
      <vt:lpstr>Жду вас на следующем выступлении. </vt:lpstr>
      <vt:lpstr>До скорой встречи.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и озвучивание знаков.</dc:title>
  <cp:lastModifiedBy>Имбрякова С В</cp:lastModifiedBy>
  <cp:revision>13</cp:revision>
  <dcterms:modified xsi:type="dcterms:W3CDTF">2014-02-08T17:43:20Z</dcterms:modified>
</cp:coreProperties>
</file>