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64045" y="315385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812801"/>
            <a:ext cx="1543050" cy="73554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14900" y="8331204"/>
            <a:ext cx="1657350" cy="486833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1" y="8330944"/>
            <a:ext cx="418011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2"/>
            <a:ext cx="711200" cy="18335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0" y="3657601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64067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4686300" y="8331201"/>
            <a:ext cx="2000250" cy="486833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6222999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200150" y="8330942"/>
            <a:ext cx="3429000" cy="486833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0" y="8331201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1" y="8330942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Предметные результаты.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Предметные знания по математике.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математических способностей.</a:t>
            </a:r>
            <a:endParaRPr lang="ru-RU" dirty="0"/>
          </a:p>
        </p:txBody>
      </p:sp>
      <p:pic>
        <p:nvPicPr>
          <p:cNvPr id="8" name="Содержимое 7" descr="20131017_1154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 .</a:t>
            </a:r>
            <a:br>
              <a:rPr lang="ru-RU" dirty="0" smtClean="0"/>
            </a:br>
            <a:r>
              <a:rPr lang="ru-RU" sz="3600" dirty="0" err="1" smtClean="0"/>
              <a:t>Имбрякова</a:t>
            </a:r>
            <a:r>
              <a:rPr lang="ru-RU" sz="3600" dirty="0" smtClean="0"/>
              <a:t> Светлана Васильевна.</a:t>
            </a:r>
            <a:endParaRPr lang="ru-RU" sz="3600" dirty="0"/>
          </a:p>
        </p:txBody>
      </p:sp>
      <p:pic>
        <p:nvPicPr>
          <p:cNvPr id="4" name="Содержимое 3" descr="20130926_1227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учёбы.</a:t>
            </a:r>
            <a:endParaRPr lang="ru-RU" dirty="0"/>
          </a:p>
        </p:txBody>
      </p:sp>
      <p:pic>
        <p:nvPicPr>
          <p:cNvPr id="4" name="Содержимое 3" descr="20131011_1558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получения нового знания.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Освоение способов решения проблем поискового характера.</a:t>
            </a:r>
          </a:p>
          <a:p>
            <a:r>
              <a:rPr lang="ru-RU" dirty="0" smtClean="0"/>
              <a:t>Отбор источников информации для получения новых знаний.</a:t>
            </a:r>
          </a:p>
          <a:p>
            <a:r>
              <a:rPr lang="ru-RU" dirty="0" smtClean="0"/>
              <a:t>Освоение начальных форм  познавательной рефлексии.</a:t>
            </a:r>
          </a:p>
          <a:p>
            <a:r>
              <a:rPr lang="ru-RU" dirty="0" smtClean="0"/>
              <a:t>Построение рассуждений.</a:t>
            </a:r>
          </a:p>
          <a:p>
            <a:r>
              <a:rPr lang="ru-RU" dirty="0" smtClean="0"/>
              <a:t>Овладение навыками самостоятельной работы.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школьник.</a:t>
            </a:r>
            <a:endParaRPr lang="ru-RU" dirty="0"/>
          </a:p>
        </p:txBody>
      </p:sp>
      <p:pic>
        <p:nvPicPr>
          <p:cNvPr id="6" name="Содержимое 5" descr="20130917_113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математических способностей.</a:t>
            </a:r>
            <a:endParaRPr lang="ru-RU" dirty="0"/>
          </a:p>
        </p:txBody>
      </p:sp>
      <p:pic>
        <p:nvPicPr>
          <p:cNvPr id="6" name="Содержимое 5" descr="20131017_1157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математики.</a:t>
            </a:r>
            <a:endParaRPr lang="ru-RU" dirty="0"/>
          </a:p>
        </p:txBody>
      </p:sp>
      <p:pic>
        <p:nvPicPr>
          <p:cNvPr id="4" name="Содержимое 3" descr="20131026_0852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Десятичная система счисления.</a:t>
            </a:r>
            <a:endParaRPr lang="ru-RU" dirty="0"/>
          </a:p>
        </p:txBody>
      </p:sp>
      <p:pic>
        <p:nvPicPr>
          <p:cNvPr id="6" name="Содержимое 5" descr="20131014_1122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Становление пространственного воображения.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0131023_1036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02079" y="2676284"/>
            <a:ext cx="6115050" cy="4586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 .</a:t>
            </a:r>
            <a:endParaRPr lang="ru-RU" dirty="0"/>
          </a:p>
        </p:txBody>
      </p:sp>
      <p:pic>
        <p:nvPicPr>
          <p:cNvPr id="10" name="Содержимое 9" descr="20131023_1036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788" y="2837656"/>
            <a:ext cx="6115050" cy="45862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</TotalTime>
  <Words>68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Предметные результаты.</vt:lpstr>
      <vt:lpstr>Ценность учёбы.</vt:lpstr>
      <vt:lpstr>Опыт получения нового знания.</vt:lpstr>
      <vt:lpstr>Я школьник.</vt:lpstr>
      <vt:lpstr>Развитие математических способностей.</vt:lpstr>
      <vt:lpstr>Из истории математики.</vt:lpstr>
      <vt:lpstr>Десятичная система счисления.</vt:lpstr>
      <vt:lpstr> Становление пространственного воображения.  </vt:lpstr>
      <vt:lpstr>Сотрудничество .</vt:lpstr>
      <vt:lpstr>Развитие математических способностей.</vt:lpstr>
      <vt:lpstr>Учитель . Имбрякова Светлана Васильевна.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Предметные результаты.</dc:title>
  <cp:lastModifiedBy>Имбрякова С В</cp:lastModifiedBy>
  <cp:revision>13</cp:revision>
  <dcterms:modified xsi:type="dcterms:W3CDTF">2013-11-17T10:30:01Z</dcterms:modified>
</cp:coreProperties>
</file>