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Слово главное средство языка.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Разыгрывание диалогов и сюжетных сценок.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Восприятие звучащей речи.</a:t>
            </a:r>
            <a:endParaRPr lang="ru-RU" dirty="0"/>
          </a:p>
        </p:txBody>
      </p:sp>
      <p:pic>
        <p:nvPicPr>
          <p:cNvPr id="4" name="Содержимое 3" descr="20130910_111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192462"/>
            <a:ext cx="6172200" cy="4629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Овладение нормами речевого этикета в </a:t>
            </a:r>
            <a:r>
              <a:rPr lang="ru-RU" sz="4400" dirty="0" smtClean="0"/>
              <a:t>ситуации учебного общения.</a:t>
            </a:r>
            <a:endParaRPr lang="ru-RU" sz="4400" dirty="0"/>
          </a:p>
        </p:txBody>
      </p:sp>
      <p:pic>
        <p:nvPicPr>
          <p:cNvPr id="4" name="Содержимое 3" descr="20130911_082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192462"/>
            <a:ext cx="6172200" cy="46291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Понимание сути речи.</a:t>
            </a:r>
            <a:endParaRPr lang="ru-RU" dirty="0"/>
          </a:p>
        </p:txBody>
      </p:sp>
      <p:pic>
        <p:nvPicPr>
          <p:cNvPr id="8" name="Содержимое 7" descr="20130917_112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192462"/>
            <a:ext cx="6172200" cy="4629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 .</a:t>
            </a:r>
            <a:br>
              <a:rPr lang="ru-RU" dirty="0" smtClean="0"/>
            </a:br>
            <a:r>
              <a:rPr lang="ru-RU" dirty="0" err="1" smtClean="0"/>
              <a:t>Имбрякова</a:t>
            </a:r>
            <a:r>
              <a:rPr lang="ru-RU" dirty="0" smtClean="0"/>
              <a:t> Светлана Васильевна.</a:t>
            </a:r>
            <a:endParaRPr lang="ru-RU" dirty="0"/>
          </a:p>
        </p:txBody>
      </p:sp>
      <p:pic>
        <p:nvPicPr>
          <p:cNvPr id="6" name="Содержимое 5" descr="20131031_120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192462"/>
            <a:ext cx="6172200" cy="46291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Устные рассказы детей по собственным наблюдениям.</a:t>
            </a:r>
            <a:endParaRPr lang="ru-RU" dirty="0"/>
          </a:p>
        </p:txBody>
      </p:sp>
      <p:pic>
        <p:nvPicPr>
          <p:cNvPr id="10" name="Содержимое 9" descr="20130917_112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192462"/>
            <a:ext cx="6172200" cy="46291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развитой личности.</a:t>
            </a:r>
            <a:endParaRPr lang="ru-RU" dirty="0"/>
          </a:p>
        </p:txBody>
      </p:sp>
      <p:pic>
        <p:nvPicPr>
          <p:cNvPr id="14" name="Содержимое 13" descr="20131002_154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3192462"/>
            <a:ext cx="6172200" cy="46291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41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Слово главное средство языка.</vt:lpstr>
      <vt:lpstr>Восприятие звучащей речи.</vt:lpstr>
      <vt:lpstr>Овладение нормами речевого этикета в ситуации учебного общения.</vt:lpstr>
      <vt:lpstr>Понимание сути речи.</vt:lpstr>
      <vt:lpstr>Учитель . Имбрякова Светлана Васильевна.</vt:lpstr>
      <vt:lpstr>Устные рассказы детей по собственным наблюдениям.</vt:lpstr>
      <vt:lpstr>Формирование развитой личности.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главное средство языка.</dc:title>
  <cp:lastModifiedBy>Имбрякова С В</cp:lastModifiedBy>
  <cp:revision>6</cp:revision>
  <dcterms:modified xsi:type="dcterms:W3CDTF">2013-11-17T09:48:24Z</dcterms:modified>
</cp:coreProperties>
</file>