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ученик.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Знакомьтесь –это 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Создание оптимальных условий для формирования творческой  личности.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Обеспечиваются благоприятные условия для коммуникативной практики.</a:t>
            </a:r>
          </a:p>
          <a:p>
            <a:r>
              <a:rPr lang="ru-RU" smtClean="0"/>
              <a:t>Закладываются основы трудолюбия и способность к самовыражению.</a:t>
            </a:r>
          </a:p>
          <a:p>
            <a:r>
              <a:rPr lang="ru-RU" smtClean="0"/>
              <a:t>Создаются все условия для гармонизации ребёнка.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правил сотрудничества.</a:t>
            </a:r>
            <a:endParaRPr lang="ru-RU" dirty="0"/>
          </a:p>
        </p:txBody>
      </p:sp>
      <p:pic>
        <p:nvPicPr>
          <p:cNvPr id="4" name="Содержимое 3" descr="20130919_132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46363"/>
            <a:ext cx="6515100" cy="4886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Включение в образовательный процесс различных структурных компонентов.</a:t>
            </a:r>
            <a:endParaRPr lang="ru-RU" dirty="0"/>
          </a:p>
        </p:txBody>
      </p:sp>
      <p:pic>
        <p:nvPicPr>
          <p:cNvPr id="6" name="Содержимое 5" descr="20130919_132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46363"/>
            <a:ext cx="6515100" cy="4886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Освоение технологических приёмов.</a:t>
            </a:r>
            <a:endParaRPr lang="ru-RU" dirty="0"/>
          </a:p>
        </p:txBody>
      </p:sp>
      <p:pic>
        <p:nvPicPr>
          <p:cNvPr id="4" name="Содержимое 3" descr="20130919_133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46363"/>
            <a:ext cx="6515100" cy="48863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мотивации успеха.</a:t>
            </a:r>
            <a:endParaRPr lang="ru-RU" dirty="0"/>
          </a:p>
        </p:txBody>
      </p:sp>
      <p:pic>
        <p:nvPicPr>
          <p:cNvPr id="6" name="Содержимое 5" descr="20131003_134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46363"/>
            <a:ext cx="6515100" cy="4886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Желание включаться в творческую деятельность.</a:t>
            </a:r>
            <a:endParaRPr lang="ru-RU" dirty="0"/>
          </a:p>
        </p:txBody>
      </p:sp>
      <p:pic>
        <p:nvPicPr>
          <p:cNvPr id="4" name="Содержимое 3" descr="20131003_134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46363"/>
            <a:ext cx="6515100" cy="48863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Достижение личностных результатов.</a:t>
            </a:r>
            <a:endParaRPr lang="ru-RU" dirty="0"/>
          </a:p>
        </p:txBody>
      </p:sp>
      <p:pic>
        <p:nvPicPr>
          <p:cNvPr id="4" name="Содержимое 3" descr="20131003_134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46363"/>
            <a:ext cx="6515100" cy="48863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Учитель.</a:t>
            </a:r>
            <a:br>
              <a:rPr lang="ru-RU" dirty="0" smtClean="0"/>
            </a:br>
            <a:r>
              <a:rPr lang="ru-RU" dirty="0" err="1" smtClean="0"/>
              <a:t>Имбрякова</a:t>
            </a:r>
            <a:r>
              <a:rPr lang="ru-RU" dirty="0" smtClean="0"/>
              <a:t> Светлана </a:t>
            </a:r>
            <a:r>
              <a:rPr lang="ru-RU" dirty="0" err="1" smtClean="0"/>
              <a:t>васильевна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20131003_134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46363"/>
            <a:ext cx="6515100" cy="48863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70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Я ученик.</vt:lpstr>
      <vt:lpstr>Создание оптимальных условий для формирования творческой  личности.</vt:lpstr>
      <vt:lpstr>Применение правил сотрудничества.</vt:lpstr>
      <vt:lpstr>Включение в образовательный процесс различных структурных компонентов.</vt:lpstr>
      <vt:lpstr>Освоение технологических приёмов.</vt:lpstr>
      <vt:lpstr>Формирование мотивации успеха.</vt:lpstr>
      <vt:lpstr>Желание включаться в творческую деятельность.</vt:lpstr>
      <vt:lpstr>Достижение личностных результатов.</vt:lpstr>
      <vt:lpstr>Учитель. Имбрякова Светлана васильевна.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ученик.</dc:title>
  <cp:lastModifiedBy>Имбрякова С В</cp:lastModifiedBy>
  <cp:revision>7</cp:revision>
  <dcterms:modified xsi:type="dcterms:W3CDTF">2013-11-17T08:45:52Z</dcterms:modified>
</cp:coreProperties>
</file>