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Падежи.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1752600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Падеж-форма изменения имени (в 6 значениях)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(по  Ожегову).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539552" y="1196752"/>
            <a:ext cx="914400" cy="9144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123728" y="1196752"/>
            <a:ext cx="914400" cy="9144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563888" y="1196752"/>
            <a:ext cx="914400" cy="9144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228184" y="1196752"/>
            <a:ext cx="914400" cy="9144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7668344" y="1196752"/>
            <a:ext cx="914400" cy="9144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932040" y="1196752"/>
            <a:ext cx="914400" cy="9144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Запомни названия падежей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lvl="1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Именительный</a:t>
            </a:r>
          </a:p>
          <a:p>
            <a:r>
              <a:rPr lang="ru-RU" dirty="0" smtClean="0"/>
              <a:t>Родительный</a:t>
            </a:r>
          </a:p>
          <a:p>
            <a:r>
              <a:rPr lang="ru-RU" dirty="0" smtClean="0"/>
              <a:t>Дательный</a:t>
            </a:r>
          </a:p>
          <a:p>
            <a:r>
              <a:rPr lang="ru-RU" dirty="0" smtClean="0"/>
              <a:t>Винительный</a:t>
            </a:r>
          </a:p>
          <a:p>
            <a:r>
              <a:rPr lang="ru-RU" dirty="0" smtClean="0"/>
              <a:t>Творительный</a:t>
            </a:r>
          </a:p>
          <a:p>
            <a:r>
              <a:rPr lang="ru-RU" dirty="0" smtClean="0"/>
              <a:t>Предложный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Падеж определяют по вопросам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Кто? Что?            Именительный падеж</a:t>
            </a:r>
          </a:p>
          <a:p>
            <a:r>
              <a:rPr lang="ru-RU" dirty="0" smtClean="0"/>
              <a:t>Нет Кого? Чего?  Родительный падеж</a:t>
            </a:r>
          </a:p>
          <a:p>
            <a:r>
              <a:rPr lang="ru-RU" dirty="0" smtClean="0"/>
              <a:t>Кому? Чему?       Дательный падеж</a:t>
            </a:r>
          </a:p>
          <a:p>
            <a:r>
              <a:rPr lang="ru-RU" dirty="0" smtClean="0"/>
              <a:t>Вижу Кого? Что?  Винительный падеж</a:t>
            </a:r>
          </a:p>
          <a:p>
            <a:r>
              <a:rPr lang="ru-RU" dirty="0" smtClean="0"/>
              <a:t>Кем? Чем?           Творительный падеж</a:t>
            </a:r>
          </a:p>
          <a:p>
            <a:r>
              <a:rPr lang="ru-RU" dirty="0" smtClean="0"/>
              <a:t>О ком ? О чём?     Предложный падеж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употребить слово в нужном падеже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1.Вспомнить вопрос ,на который отвечает нужный тебе падеж.</a:t>
            </a:r>
          </a:p>
          <a:p>
            <a:r>
              <a:rPr lang="ru-RU" dirty="0" smtClean="0"/>
              <a:t>2. Употребить предлог данного падежа, подходящий по контексту.</a:t>
            </a:r>
          </a:p>
          <a:p>
            <a:r>
              <a:rPr lang="ru-RU" dirty="0" smtClean="0"/>
              <a:t>3.Поставить слово в форму нужного падежа.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Будь внимательным</a:t>
            </a:r>
            <a:endParaRPr lang="ru-RU" dirty="0"/>
          </a:p>
        </p:txBody>
      </p:sp>
      <p:pic>
        <p:nvPicPr>
          <p:cNvPr id="14" name="Содержимое 13" descr="100_24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9725"/>
            <a:ext cx="7200800" cy="4846638"/>
          </a:xfrm>
          <a:ln w="76200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Учитель МОУ «СОШ № 31»</a:t>
            </a:r>
          </a:p>
          <a:p>
            <a:r>
              <a:rPr lang="ru-RU" dirty="0" smtClean="0"/>
              <a:t>Г. Магнитогорска</a:t>
            </a:r>
          </a:p>
          <a:p>
            <a:r>
              <a:rPr lang="ru-RU" dirty="0" err="1" smtClean="0"/>
              <a:t>Имбрякова</a:t>
            </a:r>
            <a:r>
              <a:rPr lang="ru-RU" dirty="0" smtClean="0"/>
              <a:t> Светлана Васильевна.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118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Падежи.</vt:lpstr>
      <vt:lpstr>Запомни названия падежей</vt:lpstr>
      <vt:lpstr>Падеж определяют по вопросам     </vt:lpstr>
      <vt:lpstr>Как употребить слово в нужном падеже</vt:lpstr>
      <vt:lpstr>Будь внимательным</vt:lpstr>
      <vt:lpstr>Автор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Падежи.</dc:title>
  <cp:lastModifiedBy>Риант</cp:lastModifiedBy>
  <cp:revision>9</cp:revision>
  <dcterms:modified xsi:type="dcterms:W3CDTF">2013-02-06T16:07:16Z</dcterms:modified>
</cp:coreProperties>
</file>