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Склонение.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sz="4000" dirty="0" smtClean="0"/>
              <a:t>1</a:t>
            </a:r>
          </a:p>
          <a:p>
            <a:r>
              <a:rPr lang="ru-RU" sz="4000" dirty="0" smtClean="0"/>
              <a:t>2</a:t>
            </a:r>
          </a:p>
          <a:p>
            <a:r>
              <a:rPr lang="ru-RU" sz="4000" dirty="0" smtClean="0"/>
              <a:t>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определить склонение имени существительного?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Поставить слово в форму именительного падежа единственного числа (начальная форма) </a:t>
            </a:r>
            <a:r>
              <a:rPr lang="ru-RU" dirty="0" err="1" smtClean="0"/>
              <a:t>кто?что</a:t>
            </a:r>
            <a:r>
              <a:rPr lang="ru-RU" dirty="0" smtClean="0"/>
              <a:t>?</a:t>
            </a:r>
          </a:p>
          <a:p>
            <a:r>
              <a:rPr lang="ru-RU" dirty="0" smtClean="0"/>
              <a:t>2.Определить род и выделить в начальной форме слова окончание.</a:t>
            </a:r>
          </a:p>
          <a:p>
            <a:r>
              <a:rPr lang="ru-RU" dirty="0" smtClean="0"/>
              <a:t>3.По роду и окончанию определить склонение.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правильно написать безударное окончание имени существительного?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1.Определить склонение.</a:t>
            </a:r>
          </a:p>
          <a:p>
            <a:r>
              <a:rPr lang="ru-RU" dirty="0" smtClean="0"/>
              <a:t>2.Подставить контрольное слово и написать такое  же окончание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Удачи!</a:t>
            </a:r>
            <a:endParaRPr lang="ru-RU" dirty="0"/>
          </a:p>
        </p:txBody>
      </p:sp>
      <p:pic>
        <p:nvPicPr>
          <p:cNvPr id="8" name="Содержимое 7" descr="P31800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7" y="2249488"/>
            <a:ext cx="7776864" cy="43243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Учитель МОУ «СОШ № 31»</a:t>
            </a:r>
          </a:p>
          <a:p>
            <a:r>
              <a:rPr lang="ru-RU" dirty="0" smtClean="0"/>
              <a:t>Г. Магнитогорска</a:t>
            </a:r>
          </a:p>
          <a:p>
            <a:r>
              <a:rPr lang="ru-RU" dirty="0" err="1" smtClean="0"/>
              <a:t>Имбрякова</a:t>
            </a:r>
            <a:r>
              <a:rPr lang="ru-RU" dirty="0" smtClean="0"/>
              <a:t> Светлана Васильевна.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</TotalTime>
  <Words>82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Склонение.</vt:lpstr>
      <vt:lpstr>Как определить склонение имени существительного?</vt:lpstr>
      <vt:lpstr>Как правильно написать безударное окончание имени существительного?</vt:lpstr>
      <vt:lpstr>Удачи!</vt:lpstr>
      <vt:lpstr>Автор.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определить склонение имени существтельного.</dc:title>
  <cp:lastModifiedBy>Риант</cp:lastModifiedBy>
  <cp:revision>6</cp:revision>
  <dcterms:modified xsi:type="dcterms:W3CDTF">2013-02-06T16:56:02Z</dcterms:modified>
</cp:coreProperties>
</file>