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D02873-9846-4A46-9973-E6699D69A2B6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DF4E7A-A898-436C-BB6D-B64C2921BB8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Занятие курсов русского языка.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429132"/>
            <a:ext cx="6858000" cy="117634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Правописание безударных гласных и парных согласных.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Вставьте пропущенные буквы: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3600" dirty="0" smtClean="0"/>
          </a:p>
          <a:p>
            <a:endParaRPr lang="ru-RU" sz="3600" smtClean="0"/>
          </a:p>
          <a:p>
            <a:r>
              <a:rPr lang="ru-RU" sz="3600" smtClean="0"/>
              <a:t>На  </a:t>
            </a:r>
            <a:r>
              <a:rPr lang="ru-RU" sz="3600" dirty="0" err="1" smtClean="0"/>
              <a:t>доро</a:t>
            </a:r>
            <a:r>
              <a:rPr lang="ru-RU" sz="3600" dirty="0" smtClean="0"/>
              <a:t> .</a:t>
            </a:r>
            <a:r>
              <a:rPr lang="ru-RU" sz="3600" dirty="0" err="1" smtClean="0"/>
              <a:t>ке</a:t>
            </a:r>
            <a:r>
              <a:rPr lang="ru-RU" sz="3600" dirty="0" smtClean="0"/>
              <a:t>  </a:t>
            </a:r>
            <a:r>
              <a:rPr lang="ru-RU" sz="3600" dirty="0" err="1" smtClean="0"/>
              <a:t>лё</a:t>
            </a:r>
            <a:r>
              <a:rPr lang="ru-RU" sz="3600" dirty="0" smtClean="0"/>
              <a:t>.   Шура упал на сколь .ком месте и поранил ладо .</a:t>
            </a:r>
            <a:r>
              <a:rPr lang="ru-RU" sz="3600" dirty="0" err="1" smtClean="0"/>
              <a:t>ку</a:t>
            </a:r>
            <a:r>
              <a:rPr lang="ru-RU" sz="3600" dirty="0" smtClean="0"/>
              <a:t>. На руке у мальчика мя .</a:t>
            </a:r>
            <a:r>
              <a:rPr lang="ru-RU" sz="3600" dirty="0" err="1" smtClean="0"/>
              <a:t>кая</a:t>
            </a:r>
            <a:r>
              <a:rPr lang="ru-RU" sz="3600" dirty="0" smtClean="0"/>
              <a:t> </a:t>
            </a:r>
            <a:r>
              <a:rPr lang="ru-RU" sz="3600" dirty="0" err="1" smtClean="0"/>
              <a:t>повя</a:t>
            </a:r>
            <a:r>
              <a:rPr lang="ru-RU" sz="3600" dirty="0" smtClean="0"/>
              <a:t> .</a:t>
            </a:r>
            <a:r>
              <a:rPr lang="ru-RU" sz="3600" dirty="0" err="1" smtClean="0"/>
              <a:t>ка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Справились!</a:t>
            </a:r>
            <a:endParaRPr lang="ru-RU" sz="4800" dirty="0"/>
          </a:p>
        </p:txBody>
      </p:sp>
      <p:pic>
        <p:nvPicPr>
          <p:cNvPr id="4" name="Содержимое 3" descr="Бел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86297" y="1219200"/>
            <a:ext cx="6171406" cy="4937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Подчеркните слово, которое будет проверочным для остальных: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Мороз,  </a:t>
            </a:r>
            <a:r>
              <a:rPr lang="ru-RU" sz="3200" dirty="0" err="1" smtClean="0"/>
              <a:t>Морозко</a:t>
            </a:r>
            <a:r>
              <a:rPr lang="ru-RU" sz="3200" dirty="0" smtClean="0"/>
              <a:t>, заморозить.</a:t>
            </a:r>
          </a:p>
          <a:p>
            <a:r>
              <a:rPr lang="ru-RU" sz="3200" dirty="0" smtClean="0"/>
              <a:t>Гладь, погладить, гладкий.</a:t>
            </a:r>
          </a:p>
          <a:p>
            <a:r>
              <a:rPr lang="ru-RU" sz="3200" dirty="0" smtClean="0"/>
              <a:t>Площадка, площади, площадь.</a:t>
            </a:r>
          </a:p>
          <a:p>
            <a:r>
              <a:rPr lang="ru-RU" sz="3200" dirty="0" smtClean="0"/>
              <a:t>Суп,  супчик,  суповой.</a:t>
            </a:r>
          </a:p>
          <a:p>
            <a:r>
              <a:rPr lang="ru-RU" sz="3200" dirty="0" smtClean="0"/>
              <a:t>Мягкий, смягчить, мягонький.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Хорошо! Идём дальше!</a:t>
            </a:r>
            <a:endParaRPr lang="ru-RU" sz="4000" dirty="0"/>
          </a:p>
        </p:txBody>
      </p:sp>
      <p:pic>
        <p:nvPicPr>
          <p:cNvPr id="4" name="Содержимое 3" descr="415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13626" y="1219200"/>
            <a:ext cx="7516748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Найдите ошибки в тексте: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3600" dirty="0" smtClean="0"/>
          </a:p>
          <a:p>
            <a:r>
              <a:rPr lang="ru-RU" sz="3600" dirty="0" smtClean="0"/>
              <a:t>В два </a:t>
            </a:r>
            <a:r>
              <a:rPr lang="ru-RU" sz="3600" dirty="0" err="1" smtClean="0"/>
              <a:t>чяса</a:t>
            </a:r>
            <a:r>
              <a:rPr lang="ru-RU" sz="3600" dirty="0" smtClean="0"/>
              <a:t> мы собрались на обет. Приготовили </a:t>
            </a:r>
            <a:r>
              <a:rPr lang="ru-RU" sz="3600" dirty="0" err="1" smtClean="0"/>
              <a:t>торелки</a:t>
            </a:r>
            <a:r>
              <a:rPr lang="ru-RU" sz="3600" dirty="0" smtClean="0"/>
              <a:t>, </a:t>
            </a:r>
            <a:r>
              <a:rPr lang="ru-RU" sz="3600" dirty="0" err="1" smtClean="0"/>
              <a:t>лошки</a:t>
            </a:r>
            <a:r>
              <a:rPr lang="ru-RU" sz="3600" dirty="0" smtClean="0"/>
              <a:t>, вилки. Систра порезала </a:t>
            </a:r>
            <a:r>
              <a:rPr lang="ru-RU" sz="3600" dirty="0" err="1" smtClean="0"/>
              <a:t>хлеп</a:t>
            </a:r>
            <a:r>
              <a:rPr lang="ru-RU" sz="3600" dirty="0" smtClean="0"/>
              <a:t>. Папа </a:t>
            </a:r>
            <a:r>
              <a:rPr lang="ru-RU" sz="3600" dirty="0" err="1" smtClean="0"/>
              <a:t>заворил</a:t>
            </a:r>
            <a:r>
              <a:rPr lang="ru-RU" sz="3600" dirty="0" smtClean="0"/>
              <a:t> </a:t>
            </a:r>
            <a:r>
              <a:rPr lang="ru-RU" sz="3600" dirty="0" err="1" smtClean="0"/>
              <a:t>чяй</a:t>
            </a:r>
            <a:r>
              <a:rPr lang="ru-RU" sz="3600" dirty="0" smtClean="0"/>
              <a:t>. Мама приготовила </a:t>
            </a:r>
            <a:r>
              <a:rPr lang="ru-RU" sz="3600" dirty="0" err="1" smtClean="0"/>
              <a:t>салад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 трудное задание! Но вы справились!</a:t>
            </a:r>
            <a:endParaRPr lang="ru-RU" dirty="0"/>
          </a:p>
        </p:txBody>
      </p:sp>
      <p:pic>
        <p:nvPicPr>
          <p:cNvPr id="4" name="Содержимое 3" descr="ANRY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 напоследок…</a:t>
            </a:r>
            <a:br>
              <a:rPr lang="ru-RU" dirty="0" smtClean="0"/>
            </a:br>
            <a:r>
              <a:rPr lang="ru-RU" dirty="0" smtClean="0"/>
              <a:t>Найдите проверочные слова </a:t>
            </a:r>
            <a:br>
              <a:rPr lang="ru-RU" dirty="0" smtClean="0"/>
            </a:br>
            <a:r>
              <a:rPr lang="ru-RU" dirty="0" smtClean="0"/>
              <a:t>и вставьте буквы: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err="1" smtClean="0"/>
              <a:t>Ястре</a:t>
            </a:r>
            <a:r>
              <a:rPr lang="ru-RU" sz="3200" dirty="0" smtClean="0"/>
              <a:t>(</a:t>
            </a:r>
            <a:r>
              <a:rPr lang="ru-RU" sz="3200" dirty="0" err="1" smtClean="0"/>
              <a:t>б,п</a:t>
            </a:r>
            <a:r>
              <a:rPr lang="ru-RU" sz="3200" dirty="0" smtClean="0"/>
              <a:t>),  </a:t>
            </a:r>
            <a:r>
              <a:rPr lang="ru-RU" sz="3200" dirty="0" err="1" smtClean="0"/>
              <a:t>горо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),  </a:t>
            </a:r>
            <a:r>
              <a:rPr lang="ru-RU" sz="3200" dirty="0" err="1" smtClean="0"/>
              <a:t>топо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),  сне(</a:t>
            </a:r>
            <a:r>
              <a:rPr lang="ru-RU" sz="3200" dirty="0" err="1" smtClean="0"/>
              <a:t>г,к</a:t>
            </a:r>
            <a:r>
              <a:rPr lang="ru-RU" sz="3200" dirty="0" smtClean="0"/>
              <a:t>),  </a:t>
            </a:r>
            <a:r>
              <a:rPr lang="ru-RU" sz="3200" dirty="0" err="1" smtClean="0"/>
              <a:t>виногра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), </a:t>
            </a:r>
            <a:r>
              <a:rPr lang="ru-RU" sz="3200" dirty="0" err="1" smtClean="0"/>
              <a:t>в</a:t>
            </a:r>
            <a:r>
              <a:rPr lang="ru-RU" sz="3200" dirty="0" err="1" smtClean="0"/>
              <a:t>одопа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),  </a:t>
            </a:r>
            <a:r>
              <a:rPr lang="ru-RU" sz="3200" dirty="0" err="1" smtClean="0"/>
              <a:t>шка</a:t>
            </a:r>
            <a:r>
              <a:rPr lang="ru-RU" sz="3200" dirty="0" smtClean="0"/>
              <a:t>(</a:t>
            </a:r>
            <a:r>
              <a:rPr lang="ru-RU" sz="3200" dirty="0" err="1" smtClean="0"/>
              <a:t>в,ф</a:t>
            </a:r>
            <a:r>
              <a:rPr lang="ru-RU" sz="3200" dirty="0" smtClean="0"/>
              <a:t>),  </a:t>
            </a:r>
            <a:r>
              <a:rPr lang="ru-RU" sz="3200" dirty="0" err="1" smtClean="0"/>
              <a:t>хохо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),  </a:t>
            </a:r>
            <a:r>
              <a:rPr lang="ru-RU" sz="3200" dirty="0" err="1" smtClean="0"/>
              <a:t>кри</a:t>
            </a:r>
            <a:r>
              <a:rPr lang="ru-RU" sz="3200" dirty="0" smtClean="0"/>
              <a:t>(</a:t>
            </a:r>
            <a:r>
              <a:rPr lang="ru-RU" sz="3200" dirty="0" err="1" smtClean="0"/>
              <a:t>г,к</a:t>
            </a:r>
            <a:r>
              <a:rPr lang="ru-RU" sz="3200" dirty="0" smtClean="0"/>
              <a:t>),  </a:t>
            </a:r>
            <a:r>
              <a:rPr lang="ru-RU" sz="3200" dirty="0" err="1" smtClean="0"/>
              <a:t>скри</a:t>
            </a:r>
            <a:r>
              <a:rPr lang="ru-RU" sz="3200" dirty="0" smtClean="0"/>
              <a:t>(</a:t>
            </a:r>
            <a:r>
              <a:rPr lang="ru-RU" sz="3200" dirty="0" err="1" smtClean="0"/>
              <a:t>б,п</a:t>
            </a:r>
            <a:r>
              <a:rPr lang="ru-RU" sz="3200" dirty="0" smtClean="0"/>
              <a:t>),  шар(</a:t>
            </a:r>
            <a:r>
              <a:rPr lang="ru-RU" sz="3200" dirty="0" err="1" smtClean="0"/>
              <a:t>в,ф</a:t>
            </a:r>
            <a:r>
              <a:rPr lang="ru-RU" sz="3200" dirty="0" smtClean="0"/>
              <a:t>),  </a:t>
            </a:r>
            <a:r>
              <a:rPr lang="ru-RU" sz="3200" dirty="0" err="1" smtClean="0"/>
              <a:t>гря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</a:t>
            </a:r>
            <a:r>
              <a:rPr lang="ru-RU" sz="3200" dirty="0" err="1" smtClean="0"/>
              <a:t>ка</a:t>
            </a:r>
            <a:r>
              <a:rPr lang="ru-RU" sz="3200" dirty="0" smtClean="0"/>
              <a:t>,  </a:t>
            </a:r>
            <a:r>
              <a:rPr lang="ru-RU" sz="3200" dirty="0" err="1" smtClean="0"/>
              <a:t>зага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</a:t>
            </a:r>
            <a:r>
              <a:rPr lang="ru-RU" sz="3200" dirty="0" err="1" smtClean="0"/>
              <a:t>ка</a:t>
            </a:r>
            <a:r>
              <a:rPr lang="ru-RU" sz="3200" dirty="0" smtClean="0"/>
              <a:t>,  </a:t>
            </a:r>
            <a:r>
              <a:rPr lang="ru-RU" sz="3200" dirty="0" err="1" smtClean="0"/>
              <a:t>рукоя</a:t>
            </a:r>
            <a:r>
              <a:rPr lang="ru-RU" sz="3200" dirty="0" smtClean="0"/>
              <a:t>(</a:t>
            </a:r>
            <a:r>
              <a:rPr lang="ru-RU" sz="3200" dirty="0" err="1" smtClean="0"/>
              <a:t>д,т</a:t>
            </a:r>
            <a:r>
              <a:rPr lang="ru-RU" sz="3200" dirty="0" smtClean="0"/>
              <a:t>)</a:t>
            </a:r>
            <a:r>
              <a:rPr lang="ru-RU" sz="3200" dirty="0" err="1" smtClean="0"/>
              <a:t>ка</a:t>
            </a:r>
            <a:r>
              <a:rPr lang="ru-RU" sz="3200" dirty="0" smtClean="0"/>
              <a:t>, хохла(</a:t>
            </a:r>
            <a:r>
              <a:rPr lang="ru-RU" sz="3200" dirty="0" err="1" smtClean="0"/>
              <a:t>д,т</a:t>
            </a:r>
            <a:r>
              <a:rPr lang="ru-RU" sz="3200" dirty="0" smtClean="0"/>
              <a:t>)</a:t>
            </a:r>
            <a:r>
              <a:rPr lang="ru-RU" sz="3200" dirty="0" err="1" smtClean="0"/>
              <a:t>ка</a:t>
            </a:r>
            <a:r>
              <a:rPr lang="ru-RU" sz="3200" dirty="0" smtClean="0"/>
              <a:t>, верё(</a:t>
            </a:r>
            <a:r>
              <a:rPr lang="ru-RU" sz="3200" dirty="0" err="1" smtClean="0"/>
              <a:t>в,ф</a:t>
            </a:r>
            <a:r>
              <a:rPr lang="ru-RU" sz="3200" dirty="0" smtClean="0"/>
              <a:t>)</a:t>
            </a:r>
            <a:r>
              <a:rPr lang="ru-RU" sz="3200" dirty="0" err="1" smtClean="0"/>
              <a:t>ка</a:t>
            </a:r>
            <a:r>
              <a:rPr lang="ru-RU" sz="3200" dirty="0" smtClean="0"/>
              <a:t>, полё(</a:t>
            </a:r>
            <a:r>
              <a:rPr lang="ru-RU" sz="3200" dirty="0" err="1" smtClean="0"/>
              <a:t>в,ф</a:t>
            </a:r>
            <a:r>
              <a:rPr lang="ru-RU" sz="3200" dirty="0" smtClean="0"/>
              <a:t>)</a:t>
            </a:r>
            <a:r>
              <a:rPr lang="ru-RU" sz="3200" dirty="0" err="1" smtClean="0"/>
              <a:t>ка</a:t>
            </a:r>
            <a:r>
              <a:rPr lang="ru-RU" sz="3200" dirty="0" smtClean="0"/>
              <a:t>, </a:t>
            </a:r>
            <a:r>
              <a:rPr lang="ru-RU" sz="3200" dirty="0" err="1" smtClean="0"/>
              <a:t>морко</a:t>
            </a:r>
            <a:r>
              <a:rPr lang="ru-RU" sz="3200" dirty="0" smtClean="0"/>
              <a:t>(</a:t>
            </a:r>
            <a:r>
              <a:rPr lang="ru-RU" sz="3200" dirty="0" err="1" smtClean="0"/>
              <a:t>в,ф</a:t>
            </a:r>
            <a:r>
              <a:rPr lang="ru-RU" sz="3200" dirty="0" smtClean="0"/>
              <a:t>)</a:t>
            </a:r>
            <a:r>
              <a:rPr lang="ru-RU" sz="3200" dirty="0" err="1" smtClean="0"/>
              <a:t>ка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Отличная работа! Молодцы! Всего доброго!</a:t>
            </a:r>
            <a:endParaRPr lang="ru-RU" dirty="0"/>
          </a:p>
        </p:txBody>
      </p:sp>
      <p:pic>
        <p:nvPicPr>
          <p:cNvPr id="4" name="Содержимое 3" descr="o_iceage2_3_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171406" cy="4937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</TotalTime>
  <Words>179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Занятие курсов русского языка.</vt:lpstr>
      <vt:lpstr>Вставьте пропущенные буквы:</vt:lpstr>
      <vt:lpstr>Справились!</vt:lpstr>
      <vt:lpstr>Подчеркните слово, которое будет проверочным для остальных:</vt:lpstr>
      <vt:lpstr>Хорошо! Идём дальше!</vt:lpstr>
      <vt:lpstr>Найдите ошибки в тексте:</vt:lpstr>
      <vt:lpstr>Было трудное задание! Но вы справились!</vt:lpstr>
      <vt:lpstr>И напоследок… Найдите проверочные слова  и вставьте буквы:</vt:lpstr>
      <vt:lpstr>Отличная работа! Молодцы! Всего доброго!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курсов русского языка.</dc:title>
  <dc:creator>Admin</dc:creator>
  <cp:lastModifiedBy>Admin</cp:lastModifiedBy>
  <cp:revision>4</cp:revision>
  <dcterms:created xsi:type="dcterms:W3CDTF">2012-04-09T14:12:42Z</dcterms:created>
  <dcterms:modified xsi:type="dcterms:W3CDTF">2012-04-09T14:45:23Z</dcterms:modified>
</cp:coreProperties>
</file>