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20"/>
  </p:notesMasterIdLst>
  <p:sldIdLst>
    <p:sldId id="256" r:id="rId2"/>
    <p:sldId id="272" r:id="rId3"/>
    <p:sldId id="257" r:id="rId4"/>
    <p:sldId id="258" r:id="rId5"/>
    <p:sldId id="259" r:id="rId6"/>
    <p:sldId id="260" r:id="rId7"/>
    <p:sldId id="262" r:id="rId8"/>
    <p:sldId id="266" r:id="rId9"/>
    <p:sldId id="267" r:id="rId10"/>
    <p:sldId id="268" r:id="rId11"/>
    <p:sldId id="269" r:id="rId12"/>
    <p:sldId id="261" r:id="rId13"/>
    <p:sldId id="264" r:id="rId14"/>
    <p:sldId id="273" r:id="rId15"/>
    <p:sldId id="274" r:id="rId16"/>
    <p:sldId id="265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0169" autoAdjust="0"/>
  </p:normalViewPr>
  <p:slideViewPr>
    <p:cSldViewPr>
      <p:cViewPr varScale="1">
        <p:scale>
          <a:sx n="67" d="100"/>
          <a:sy n="67" d="100"/>
        </p:scale>
        <p:origin x="-6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21.png"/><Relationship Id="rId1" Type="http://schemas.openxmlformats.org/officeDocument/2006/relationships/image" Target="../media/image111.png"/><Relationship Id="rId6" Type="http://schemas.openxmlformats.org/officeDocument/2006/relationships/image" Target="../media/image161.png"/><Relationship Id="rId5" Type="http://schemas.openxmlformats.org/officeDocument/2006/relationships/image" Target="../media/image151.png"/><Relationship Id="rId4" Type="http://schemas.openxmlformats.org/officeDocument/2006/relationships/image" Target="../media/image14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03D926-B0D3-42C3-8775-02558BD75C5E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6A6CEB-ECEC-4CEE-9B01-CF81CA50300C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ru-RU" sz="16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rPr>
            <a:t>МЕТОД ПРОЕКТОВ</a:t>
          </a:r>
          <a:endParaRPr lang="ru-RU" sz="1600" b="1" dirty="0">
            <a:solidFill>
              <a:srgbClr val="FF0000"/>
            </a:solidFill>
            <a:latin typeface="Tahoma" pitchFamily="34" charset="0"/>
            <a:cs typeface="Tahoma" pitchFamily="34" charset="0"/>
          </a:endParaRPr>
        </a:p>
      </dgm:t>
    </dgm:pt>
    <dgm:pt modelId="{B38EA73D-D7F5-4DE1-B4B2-00F9E29468CD}" type="parTrans" cxnId="{67F9893A-D2B9-444D-A0A2-54B94592CD0F}">
      <dgm:prSet/>
      <dgm:spPr/>
      <dgm:t>
        <a:bodyPr/>
        <a:lstStyle/>
        <a:p>
          <a:endParaRPr lang="ru-RU"/>
        </a:p>
      </dgm:t>
    </dgm:pt>
    <dgm:pt modelId="{42CFFCAA-D3C2-4F66-95A1-77708D35B40F}" type="sibTrans" cxnId="{67F9893A-D2B9-444D-A0A2-54B94592CD0F}">
      <dgm:prSet/>
      <dgm:spPr/>
      <dgm:t>
        <a:bodyPr/>
        <a:lstStyle/>
        <a:p>
          <a:endParaRPr lang="ru-RU"/>
        </a:p>
      </dgm:t>
    </dgm:pt>
    <dgm:pt modelId="{23741E4F-9255-4CC3-93A5-DDA7738723C4}">
      <dgm:prSet phldrT="[Текст]" custT="1"/>
      <dgm:spPr/>
      <dgm:t>
        <a:bodyPr/>
        <a:lstStyle/>
        <a:p>
          <a:r>
            <a:rPr lang="ru-RU" sz="1600" b="1" dirty="0" smtClean="0">
              <a:latin typeface="Tahoma" pitchFamily="34" charset="0"/>
              <a:cs typeface="Tahoma" pitchFamily="34" charset="0"/>
            </a:rPr>
            <a:t>ПЛАНИРОВАНИЕ</a:t>
          </a:r>
          <a:endParaRPr lang="ru-RU" sz="1600" b="1" dirty="0">
            <a:latin typeface="Tahoma" pitchFamily="34" charset="0"/>
            <a:cs typeface="Tahoma" pitchFamily="34" charset="0"/>
          </a:endParaRPr>
        </a:p>
      </dgm:t>
    </dgm:pt>
    <dgm:pt modelId="{8417872A-4FCD-426A-A729-DE8241B7A16D}" type="parTrans" cxnId="{FE4CAC54-926C-4E43-8C99-7B7955B6E87D}">
      <dgm:prSet/>
      <dgm:spPr/>
      <dgm:t>
        <a:bodyPr/>
        <a:lstStyle/>
        <a:p>
          <a:endParaRPr lang="ru-RU"/>
        </a:p>
      </dgm:t>
    </dgm:pt>
    <dgm:pt modelId="{0D5FA0ED-0B41-49B4-B5D5-C00A7DF16697}" type="sibTrans" cxnId="{FE4CAC54-926C-4E43-8C99-7B7955B6E87D}">
      <dgm:prSet/>
      <dgm:spPr/>
      <dgm:t>
        <a:bodyPr/>
        <a:lstStyle/>
        <a:p>
          <a:endParaRPr lang="ru-RU"/>
        </a:p>
      </dgm:t>
    </dgm:pt>
    <dgm:pt modelId="{D9996B8E-4C54-49D6-A265-1B9FA6B29C54}">
      <dgm:prSet phldrT="[Текст]" custT="1"/>
      <dgm:spPr/>
      <dgm:t>
        <a:bodyPr/>
        <a:lstStyle/>
        <a:p>
          <a:r>
            <a:rPr lang="ru-RU" sz="1600" b="1" dirty="0" smtClean="0">
              <a:latin typeface="Tahoma" pitchFamily="34" charset="0"/>
              <a:cs typeface="Tahoma" pitchFamily="34" charset="0"/>
            </a:rPr>
            <a:t>ПОИСК ИНФОРМАЦИИ</a:t>
          </a:r>
          <a:endParaRPr lang="ru-RU" sz="1600" b="1" dirty="0">
            <a:latin typeface="Tahoma" pitchFamily="34" charset="0"/>
            <a:cs typeface="Tahoma" pitchFamily="34" charset="0"/>
          </a:endParaRPr>
        </a:p>
      </dgm:t>
    </dgm:pt>
    <dgm:pt modelId="{A54D6D52-344C-49DD-98C8-27463838DF6D}" type="parTrans" cxnId="{F0106BEE-F7B2-4D32-96DF-FE70FA49EDEA}">
      <dgm:prSet/>
      <dgm:spPr/>
      <dgm:t>
        <a:bodyPr/>
        <a:lstStyle/>
        <a:p>
          <a:endParaRPr lang="ru-RU"/>
        </a:p>
      </dgm:t>
    </dgm:pt>
    <dgm:pt modelId="{7BA878B4-F85C-4186-93B9-5278B8EF48D0}" type="sibTrans" cxnId="{F0106BEE-F7B2-4D32-96DF-FE70FA49EDEA}">
      <dgm:prSet/>
      <dgm:spPr/>
      <dgm:t>
        <a:bodyPr/>
        <a:lstStyle/>
        <a:p>
          <a:endParaRPr lang="ru-RU"/>
        </a:p>
      </dgm:t>
    </dgm:pt>
    <dgm:pt modelId="{CE3A2223-DC09-4174-BA0F-FCBDEDDDEE11}">
      <dgm:prSet phldrT="[Текст]" custT="1"/>
      <dgm:spPr/>
      <dgm:t>
        <a:bodyPr/>
        <a:lstStyle/>
        <a:p>
          <a:r>
            <a:rPr lang="ru-RU" sz="1600" b="1" dirty="0" smtClean="0">
              <a:latin typeface="Tahoma" pitchFamily="34" charset="0"/>
              <a:cs typeface="Tahoma" pitchFamily="34" charset="0"/>
            </a:rPr>
            <a:t>ПРОДУКТ</a:t>
          </a:r>
          <a:endParaRPr lang="ru-RU" sz="1600" b="1" dirty="0">
            <a:latin typeface="Tahoma" pitchFamily="34" charset="0"/>
            <a:cs typeface="Tahoma" pitchFamily="34" charset="0"/>
          </a:endParaRPr>
        </a:p>
      </dgm:t>
    </dgm:pt>
    <dgm:pt modelId="{0CF22D69-2F85-4739-A139-10E9CAC8F3CF}" type="parTrans" cxnId="{07A3EEB7-33D0-4245-9231-2079B06B852B}">
      <dgm:prSet/>
      <dgm:spPr/>
      <dgm:t>
        <a:bodyPr/>
        <a:lstStyle/>
        <a:p>
          <a:endParaRPr lang="ru-RU"/>
        </a:p>
      </dgm:t>
    </dgm:pt>
    <dgm:pt modelId="{F0F31A25-9946-4E8A-B5F9-4576E091D1F8}" type="sibTrans" cxnId="{07A3EEB7-33D0-4245-9231-2079B06B852B}">
      <dgm:prSet/>
      <dgm:spPr/>
      <dgm:t>
        <a:bodyPr/>
        <a:lstStyle/>
        <a:p>
          <a:endParaRPr lang="ru-RU"/>
        </a:p>
      </dgm:t>
    </dgm:pt>
    <dgm:pt modelId="{8CA99D6D-4CBD-4247-8A31-B6D87DA07124}">
      <dgm:prSet phldrT="[Текст]" custT="1"/>
      <dgm:spPr/>
      <dgm:t>
        <a:bodyPr/>
        <a:lstStyle/>
        <a:p>
          <a:r>
            <a:rPr lang="ru-RU" sz="1600" b="1" dirty="0" smtClean="0">
              <a:latin typeface="Tahoma" pitchFamily="34" charset="0"/>
              <a:cs typeface="Tahoma" pitchFamily="34" charset="0"/>
            </a:rPr>
            <a:t>ПРЕЗЕНТАЦИЯ</a:t>
          </a:r>
          <a:endParaRPr lang="ru-RU" sz="1600" b="1" dirty="0">
            <a:latin typeface="Tahoma" pitchFamily="34" charset="0"/>
            <a:cs typeface="Tahoma" pitchFamily="34" charset="0"/>
          </a:endParaRPr>
        </a:p>
      </dgm:t>
    </dgm:pt>
    <dgm:pt modelId="{BE07785D-BCDD-47FB-9A8D-A9D44A007756}" type="parTrans" cxnId="{EAAD14F8-4907-4699-9349-71223CF36B9B}">
      <dgm:prSet/>
      <dgm:spPr/>
      <dgm:t>
        <a:bodyPr/>
        <a:lstStyle/>
        <a:p>
          <a:endParaRPr lang="ru-RU"/>
        </a:p>
      </dgm:t>
    </dgm:pt>
    <dgm:pt modelId="{0A637115-9190-48D8-AFA3-B90047E6D071}" type="sibTrans" cxnId="{EAAD14F8-4907-4699-9349-71223CF36B9B}">
      <dgm:prSet/>
      <dgm:spPr/>
      <dgm:t>
        <a:bodyPr/>
        <a:lstStyle/>
        <a:p>
          <a:endParaRPr lang="ru-RU"/>
        </a:p>
      </dgm:t>
    </dgm:pt>
    <dgm:pt modelId="{3D199786-0174-407D-9997-7538CD75F0CD}">
      <dgm:prSet custT="1"/>
      <dgm:spPr/>
      <dgm:t>
        <a:bodyPr/>
        <a:lstStyle/>
        <a:p>
          <a:r>
            <a:rPr lang="ru-RU" sz="1600" b="1" dirty="0" smtClean="0">
              <a:latin typeface="Tahoma" pitchFamily="34" charset="0"/>
              <a:cs typeface="Tahoma" pitchFamily="34" charset="0"/>
            </a:rPr>
            <a:t>ПРОБЛЕМА</a:t>
          </a:r>
          <a:endParaRPr lang="ru-RU" sz="1600" b="1" dirty="0">
            <a:latin typeface="Tahoma" pitchFamily="34" charset="0"/>
            <a:cs typeface="Tahoma" pitchFamily="34" charset="0"/>
          </a:endParaRPr>
        </a:p>
      </dgm:t>
    </dgm:pt>
    <dgm:pt modelId="{0847AC3E-0316-4F8D-B3B7-59E2AE96CE43}" type="parTrans" cxnId="{5A19A105-DD26-431F-8894-368FCC51BA5E}">
      <dgm:prSet/>
      <dgm:spPr/>
      <dgm:t>
        <a:bodyPr/>
        <a:lstStyle/>
        <a:p>
          <a:endParaRPr lang="ru-RU"/>
        </a:p>
      </dgm:t>
    </dgm:pt>
    <dgm:pt modelId="{50509A89-A408-4E74-906E-5B6DD2CFB30B}" type="sibTrans" cxnId="{5A19A105-DD26-431F-8894-368FCC51BA5E}">
      <dgm:prSet/>
      <dgm:spPr/>
      <dgm:t>
        <a:bodyPr/>
        <a:lstStyle/>
        <a:p>
          <a:endParaRPr lang="ru-RU"/>
        </a:p>
      </dgm:t>
    </dgm:pt>
    <dgm:pt modelId="{5D1D5E74-B4EE-40AE-8E86-414F6602297C}" type="pres">
      <dgm:prSet presAssocID="{8A03D926-B0D3-42C3-8775-02558BD75C5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6A4FBB-99B7-4104-B96C-9C1EA6A49129}" type="pres">
      <dgm:prSet presAssocID="{E76A6CEB-ECEC-4CEE-9B01-CF81CA50300C}" presName="centerShape" presStyleLbl="node0" presStyleIdx="0" presStyleCnt="1" custScaleX="133044" custScaleY="119098" custLinFactNeighborX="0"/>
      <dgm:spPr/>
      <dgm:t>
        <a:bodyPr/>
        <a:lstStyle/>
        <a:p>
          <a:endParaRPr lang="ru-RU"/>
        </a:p>
      </dgm:t>
    </dgm:pt>
    <dgm:pt modelId="{DCE53A47-7FA5-4129-BD5B-33084E5F34AB}" type="pres">
      <dgm:prSet presAssocID="{8417872A-4FCD-426A-A729-DE8241B7A16D}" presName="Name9" presStyleLbl="parChTrans1D2" presStyleIdx="0" presStyleCnt="5"/>
      <dgm:spPr/>
      <dgm:t>
        <a:bodyPr/>
        <a:lstStyle/>
        <a:p>
          <a:endParaRPr lang="ru-RU"/>
        </a:p>
      </dgm:t>
    </dgm:pt>
    <dgm:pt modelId="{93C515F4-527B-4696-9885-589E744304A5}" type="pres">
      <dgm:prSet presAssocID="{8417872A-4FCD-426A-A729-DE8241B7A16D}" presName="connTx" presStyleLbl="parChTrans1D2" presStyleIdx="0" presStyleCnt="5"/>
      <dgm:spPr/>
      <dgm:t>
        <a:bodyPr/>
        <a:lstStyle/>
        <a:p>
          <a:endParaRPr lang="ru-RU"/>
        </a:p>
      </dgm:t>
    </dgm:pt>
    <dgm:pt modelId="{8376D453-EDEE-46A0-83DA-86E2C8822351}" type="pres">
      <dgm:prSet presAssocID="{23741E4F-9255-4CC3-93A5-DDA7738723C4}" presName="node" presStyleLbl="node1" presStyleIdx="0" presStyleCnt="5" custScaleX="110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AB4DC9-367C-4128-A067-5FA138F84097}" type="pres">
      <dgm:prSet presAssocID="{A54D6D52-344C-49DD-98C8-27463838DF6D}" presName="Name9" presStyleLbl="parChTrans1D2" presStyleIdx="1" presStyleCnt="5"/>
      <dgm:spPr/>
      <dgm:t>
        <a:bodyPr/>
        <a:lstStyle/>
        <a:p>
          <a:endParaRPr lang="ru-RU"/>
        </a:p>
      </dgm:t>
    </dgm:pt>
    <dgm:pt modelId="{99711627-7951-44D5-987A-6217850438B5}" type="pres">
      <dgm:prSet presAssocID="{A54D6D52-344C-49DD-98C8-27463838DF6D}" presName="connTx" presStyleLbl="parChTrans1D2" presStyleIdx="1" presStyleCnt="5"/>
      <dgm:spPr/>
      <dgm:t>
        <a:bodyPr/>
        <a:lstStyle/>
        <a:p>
          <a:endParaRPr lang="ru-RU"/>
        </a:p>
      </dgm:t>
    </dgm:pt>
    <dgm:pt modelId="{5225B163-7B35-4A6E-A1F1-E7563196F43B}" type="pres">
      <dgm:prSet presAssocID="{D9996B8E-4C54-49D6-A265-1B9FA6B29C5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4DE2D6-50CD-4BD1-A7A3-06E018DA2989}" type="pres">
      <dgm:prSet presAssocID="{0CF22D69-2F85-4739-A139-10E9CAC8F3CF}" presName="Name9" presStyleLbl="parChTrans1D2" presStyleIdx="2" presStyleCnt="5"/>
      <dgm:spPr/>
      <dgm:t>
        <a:bodyPr/>
        <a:lstStyle/>
        <a:p>
          <a:endParaRPr lang="ru-RU"/>
        </a:p>
      </dgm:t>
    </dgm:pt>
    <dgm:pt modelId="{0E9F1BDC-A84A-4C63-AF34-68C2D6A3013C}" type="pres">
      <dgm:prSet presAssocID="{0CF22D69-2F85-4739-A139-10E9CAC8F3CF}" presName="connTx" presStyleLbl="parChTrans1D2" presStyleIdx="2" presStyleCnt="5"/>
      <dgm:spPr/>
      <dgm:t>
        <a:bodyPr/>
        <a:lstStyle/>
        <a:p>
          <a:endParaRPr lang="ru-RU"/>
        </a:p>
      </dgm:t>
    </dgm:pt>
    <dgm:pt modelId="{401D4E12-F2AB-416B-85C1-17AC36B861ED}" type="pres">
      <dgm:prSet presAssocID="{CE3A2223-DC09-4174-BA0F-FCBDEDDDEE11}" presName="node" presStyleLbl="node1" presStyleIdx="2" presStyleCnt="5" custScaleX="113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322DBB-CD15-4A5F-8984-63DE47FB72E3}" type="pres">
      <dgm:prSet presAssocID="{BE07785D-BCDD-47FB-9A8D-A9D44A007756}" presName="Name9" presStyleLbl="parChTrans1D2" presStyleIdx="3" presStyleCnt="5"/>
      <dgm:spPr/>
      <dgm:t>
        <a:bodyPr/>
        <a:lstStyle/>
        <a:p>
          <a:endParaRPr lang="ru-RU"/>
        </a:p>
      </dgm:t>
    </dgm:pt>
    <dgm:pt modelId="{C869F670-20DE-4D89-9541-C8D20DCC5746}" type="pres">
      <dgm:prSet presAssocID="{BE07785D-BCDD-47FB-9A8D-A9D44A007756}" presName="connTx" presStyleLbl="parChTrans1D2" presStyleIdx="3" presStyleCnt="5"/>
      <dgm:spPr/>
      <dgm:t>
        <a:bodyPr/>
        <a:lstStyle/>
        <a:p>
          <a:endParaRPr lang="ru-RU"/>
        </a:p>
      </dgm:t>
    </dgm:pt>
    <dgm:pt modelId="{8386C13D-9A5C-4807-8468-1E65E653A78A}" type="pres">
      <dgm:prSet presAssocID="{8CA99D6D-4CBD-4247-8A31-B6D87DA0712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EDE2A-6C3B-4D46-8AA9-755403E17FFC}" type="pres">
      <dgm:prSet presAssocID="{0847AC3E-0316-4F8D-B3B7-59E2AE96CE43}" presName="Name9" presStyleLbl="parChTrans1D2" presStyleIdx="4" presStyleCnt="5"/>
      <dgm:spPr/>
      <dgm:t>
        <a:bodyPr/>
        <a:lstStyle/>
        <a:p>
          <a:endParaRPr lang="ru-RU"/>
        </a:p>
      </dgm:t>
    </dgm:pt>
    <dgm:pt modelId="{06D2AFD9-F7AA-44D8-AE8F-C0FF8869DC53}" type="pres">
      <dgm:prSet presAssocID="{0847AC3E-0316-4F8D-B3B7-59E2AE96CE43}" presName="connTx" presStyleLbl="parChTrans1D2" presStyleIdx="4" presStyleCnt="5"/>
      <dgm:spPr/>
      <dgm:t>
        <a:bodyPr/>
        <a:lstStyle/>
        <a:p>
          <a:endParaRPr lang="ru-RU"/>
        </a:p>
      </dgm:t>
    </dgm:pt>
    <dgm:pt modelId="{CB1C6F2A-C911-4D6F-AA85-8F1D65553C4E}" type="pres">
      <dgm:prSet presAssocID="{3D199786-0174-407D-9997-7538CD75F0C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10A23E-47AD-4298-A772-BD02BCD45188}" type="presOf" srcId="{0847AC3E-0316-4F8D-B3B7-59E2AE96CE43}" destId="{F24EDE2A-6C3B-4D46-8AA9-755403E17FFC}" srcOrd="0" destOrd="0" presId="urn:microsoft.com/office/officeart/2005/8/layout/radial1"/>
    <dgm:cxn modelId="{2BEE223E-968D-4497-8D49-E95FA0A06D8F}" type="presOf" srcId="{8417872A-4FCD-426A-A729-DE8241B7A16D}" destId="{DCE53A47-7FA5-4129-BD5B-33084E5F34AB}" srcOrd="0" destOrd="0" presId="urn:microsoft.com/office/officeart/2005/8/layout/radial1"/>
    <dgm:cxn modelId="{ACCA553F-E259-4FB1-B817-306B2BA2E493}" type="presOf" srcId="{A54D6D52-344C-49DD-98C8-27463838DF6D}" destId="{99711627-7951-44D5-987A-6217850438B5}" srcOrd="1" destOrd="0" presId="urn:microsoft.com/office/officeart/2005/8/layout/radial1"/>
    <dgm:cxn modelId="{EAAD14F8-4907-4699-9349-71223CF36B9B}" srcId="{E76A6CEB-ECEC-4CEE-9B01-CF81CA50300C}" destId="{8CA99D6D-4CBD-4247-8A31-B6D87DA07124}" srcOrd="3" destOrd="0" parTransId="{BE07785D-BCDD-47FB-9A8D-A9D44A007756}" sibTransId="{0A637115-9190-48D8-AFA3-B90047E6D071}"/>
    <dgm:cxn modelId="{770A59E9-584D-4C2A-8947-5FEF853CEA88}" type="presOf" srcId="{0847AC3E-0316-4F8D-B3B7-59E2AE96CE43}" destId="{06D2AFD9-F7AA-44D8-AE8F-C0FF8869DC53}" srcOrd="1" destOrd="0" presId="urn:microsoft.com/office/officeart/2005/8/layout/radial1"/>
    <dgm:cxn modelId="{6CB6F7CD-997A-4481-9C9C-66F076E6ECAD}" type="presOf" srcId="{BE07785D-BCDD-47FB-9A8D-A9D44A007756}" destId="{C869F670-20DE-4D89-9541-C8D20DCC5746}" srcOrd="1" destOrd="0" presId="urn:microsoft.com/office/officeart/2005/8/layout/radial1"/>
    <dgm:cxn modelId="{26F92037-08DA-41E2-9B4F-3B87B4E7E76F}" type="presOf" srcId="{8CA99D6D-4CBD-4247-8A31-B6D87DA07124}" destId="{8386C13D-9A5C-4807-8468-1E65E653A78A}" srcOrd="0" destOrd="0" presId="urn:microsoft.com/office/officeart/2005/8/layout/radial1"/>
    <dgm:cxn modelId="{A90D645D-BCC8-487A-B861-DDA042D5AF70}" type="presOf" srcId="{8417872A-4FCD-426A-A729-DE8241B7A16D}" destId="{93C515F4-527B-4696-9885-589E744304A5}" srcOrd="1" destOrd="0" presId="urn:microsoft.com/office/officeart/2005/8/layout/radial1"/>
    <dgm:cxn modelId="{8135363F-16FC-4BFB-AF26-A77EBF8B6CC7}" type="presOf" srcId="{23741E4F-9255-4CC3-93A5-DDA7738723C4}" destId="{8376D453-EDEE-46A0-83DA-86E2C8822351}" srcOrd="0" destOrd="0" presId="urn:microsoft.com/office/officeart/2005/8/layout/radial1"/>
    <dgm:cxn modelId="{67F9893A-D2B9-444D-A0A2-54B94592CD0F}" srcId="{8A03D926-B0D3-42C3-8775-02558BD75C5E}" destId="{E76A6CEB-ECEC-4CEE-9B01-CF81CA50300C}" srcOrd="0" destOrd="0" parTransId="{B38EA73D-D7F5-4DE1-B4B2-00F9E29468CD}" sibTransId="{42CFFCAA-D3C2-4F66-95A1-77708D35B40F}"/>
    <dgm:cxn modelId="{43391555-3A38-4DCB-A458-7E3966166D3F}" type="presOf" srcId="{A54D6D52-344C-49DD-98C8-27463838DF6D}" destId="{93AB4DC9-367C-4128-A067-5FA138F84097}" srcOrd="0" destOrd="0" presId="urn:microsoft.com/office/officeart/2005/8/layout/radial1"/>
    <dgm:cxn modelId="{C4248E8E-9407-4896-BBDB-567672ED6FA6}" type="presOf" srcId="{8A03D926-B0D3-42C3-8775-02558BD75C5E}" destId="{5D1D5E74-B4EE-40AE-8E86-414F6602297C}" srcOrd="0" destOrd="0" presId="urn:microsoft.com/office/officeart/2005/8/layout/radial1"/>
    <dgm:cxn modelId="{C8D0F418-2AD7-4A2D-B35B-23FAB2ABCA05}" type="presOf" srcId="{BE07785D-BCDD-47FB-9A8D-A9D44A007756}" destId="{01322DBB-CD15-4A5F-8984-63DE47FB72E3}" srcOrd="0" destOrd="0" presId="urn:microsoft.com/office/officeart/2005/8/layout/radial1"/>
    <dgm:cxn modelId="{FE4CAC54-926C-4E43-8C99-7B7955B6E87D}" srcId="{E76A6CEB-ECEC-4CEE-9B01-CF81CA50300C}" destId="{23741E4F-9255-4CC3-93A5-DDA7738723C4}" srcOrd="0" destOrd="0" parTransId="{8417872A-4FCD-426A-A729-DE8241B7A16D}" sibTransId="{0D5FA0ED-0B41-49B4-B5D5-C00A7DF16697}"/>
    <dgm:cxn modelId="{5A19A105-DD26-431F-8894-368FCC51BA5E}" srcId="{E76A6CEB-ECEC-4CEE-9B01-CF81CA50300C}" destId="{3D199786-0174-407D-9997-7538CD75F0CD}" srcOrd="4" destOrd="0" parTransId="{0847AC3E-0316-4F8D-B3B7-59E2AE96CE43}" sibTransId="{50509A89-A408-4E74-906E-5B6DD2CFB30B}"/>
    <dgm:cxn modelId="{F0106BEE-F7B2-4D32-96DF-FE70FA49EDEA}" srcId="{E76A6CEB-ECEC-4CEE-9B01-CF81CA50300C}" destId="{D9996B8E-4C54-49D6-A265-1B9FA6B29C54}" srcOrd="1" destOrd="0" parTransId="{A54D6D52-344C-49DD-98C8-27463838DF6D}" sibTransId="{7BA878B4-F85C-4186-93B9-5278B8EF48D0}"/>
    <dgm:cxn modelId="{B316EF4F-C5B0-4473-B074-161105CFFECC}" type="presOf" srcId="{D9996B8E-4C54-49D6-A265-1B9FA6B29C54}" destId="{5225B163-7B35-4A6E-A1F1-E7563196F43B}" srcOrd="0" destOrd="0" presId="urn:microsoft.com/office/officeart/2005/8/layout/radial1"/>
    <dgm:cxn modelId="{9ADED08D-6015-4CBE-80E2-858E7303E960}" type="presOf" srcId="{0CF22D69-2F85-4739-A139-10E9CAC8F3CF}" destId="{994DE2D6-50CD-4BD1-A7A3-06E018DA2989}" srcOrd="0" destOrd="0" presId="urn:microsoft.com/office/officeart/2005/8/layout/radial1"/>
    <dgm:cxn modelId="{891DA842-BE06-4998-B490-81FB9F546B95}" type="presOf" srcId="{0CF22D69-2F85-4739-A139-10E9CAC8F3CF}" destId="{0E9F1BDC-A84A-4C63-AF34-68C2D6A3013C}" srcOrd="1" destOrd="0" presId="urn:microsoft.com/office/officeart/2005/8/layout/radial1"/>
    <dgm:cxn modelId="{07A3EEB7-33D0-4245-9231-2079B06B852B}" srcId="{E76A6CEB-ECEC-4CEE-9B01-CF81CA50300C}" destId="{CE3A2223-DC09-4174-BA0F-FCBDEDDDEE11}" srcOrd="2" destOrd="0" parTransId="{0CF22D69-2F85-4739-A139-10E9CAC8F3CF}" sibTransId="{F0F31A25-9946-4E8A-B5F9-4576E091D1F8}"/>
    <dgm:cxn modelId="{8E6D31E5-8240-47AE-BB15-9222A7F3F05B}" type="presOf" srcId="{3D199786-0174-407D-9997-7538CD75F0CD}" destId="{CB1C6F2A-C911-4D6F-AA85-8F1D65553C4E}" srcOrd="0" destOrd="0" presId="urn:microsoft.com/office/officeart/2005/8/layout/radial1"/>
    <dgm:cxn modelId="{93C2663E-49C3-4791-89A8-493EAC6A07E4}" type="presOf" srcId="{CE3A2223-DC09-4174-BA0F-FCBDEDDDEE11}" destId="{401D4E12-F2AB-416B-85C1-17AC36B861ED}" srcOrd="0" destOrd="0" presId="urn:microsoft.com/office/officeart/2005/8/layout/radial1"/>
    <dgm:cxn modelId="{F8E8DAD3-F431-4FE3-AC42-79FBAD0F1FC6}" type="presOf" srcId="{E76A6CEB-ECEC-4CEE-9B01-CF81CA50300C}" destId="{9B6A4FBB-99B7-4104-B96C-9C1EA6A49129}" srcOrd="0" destOrd="0" presId="urn:microsoft.com/office/officeart/2005/8/layout/radial1"/>
    <dgm:cxn modelId="{995E1A93-F937-4983-9F59-B2BAE90EC853}" type="presParOf" srcId="{5D1D5E74-B4EE-40AE-8E86-414F6602297C}" destId="{9B6A4FBB-99B7-4104-B96C-9C1EA6A49129}" srcOrd="0" destOrd="0" presId="urn:microsoft.com/office/officeart/2005/8/layout/radial1"/>
    <dgm:cxn modelId="{AC92420F-D0A4-4823-8FA4-55901E6B03D4}" type="presParOf" srcId="{5D1D5E74-B4EE-40AE-8E86-414F6602297C}" destId="{DCE53A47-7FA5-4129-BD5B-33084E5F34AB}" srcOrd="1" destOrd="0" presId="urn:microsoft.com/office/officeart/2005/8/layout/radial1"/>
    <dgm:cxn modelId="{F8AE04E4-31C2-4D08-9E08-32613D781EBF}" type="presParOf" srcId="{DCE53A47-7FA5-4129-BD5B-33084E5F34AB}" destId="{93C515F4-527B-4696-9885-589E744304A5}" srcOrd="0" destOrd="0" presId="urn:microsoft.com/office/officeart/2005/8/layout/radial1"/>
    <dgm:cxn modelId="{08351BC9-4F69-4021-8CA8-43D0CA401B22}" type="presParOf" srcId="{5D1D5E74-B4EE-40AE-8E86-414F6602297C}" destId="{8376D453-EDEE-46A0-83DA-86E2C8822351}" srcOrd="2" destOrd="0" presId="urn:microsoft.com/office/officeart/2005/8/layout/radial1"/>
    <dgm:cxn modelId="{DE5C82F0-3FA3-4DBB-9F3A-256AA190F226}" type="presParOf" srcId="{5D1D5E74-B4EE-40AE-8E86-414F6602297C}" destId="{93AB4DC9-367C-4128-A067-5FA138F84097}" srcOrd="3" destOrd="0" presId="urn:microsoft.com/office/officeart/2005/8/layout/radial1"/>
    <dgm:cxn modelId="{238E00B3-AEB9-44CA-A536-47295F685B53}" type="presParOf" srcId="{93AB4DC9-367C-4128-A067-5FA138F84097}" destId="{99711627-7951-44D5-987A-6217850438B5}" srcOrd="0" destOrd="0" presId="urn:microsoft.com/office/officeart/2005/8/layout/radial1"/>
    <dgm:cxn modelId="{B8E257DB-4EB8-4BC5-AEFB-5A7F90875F73}" type="presParOf" srcId="{5D1D5E74-B4EE-40AE-8E86-414F6602297C}" destId="{5225B163-7B35-4A6E-A1F1-E7563196F43B}" srcOrd="4" destOrd="0" presId="urn:microsoft.com/office/officeart/2005/8/layout/radial1"/>
    <dgm:cxn modelId="{1CA237F3-9F97-4C0B-A043-657300C1CE9C}" type="presParOf" srcId="{5D1D5E74-B4EE-40AE-8E86-414F6602297C}" destId="{994DE2D6-50CD-4BD1-A7A3-06E018DA2989}" srcOrd="5" destOrd="0" presId="urn:microsoft.com/office/officeart/2005/8/layout/radial1"/>
    <dgm:cxn modelId="{6ADC9C57-E42A-46AE-9297-A7E1C12339BF}" type="presParOf" srcId="{994DE2D6-50CD-4BD1-A7A3-06E018DA2989}" destId="{0E9F1BDC-A84A-4C63-AF34-68C2D6A3013C}" srcOrd="0" destOrd="0" presId="urn:microsoft.com/office/officeart/2005/8/layout/radial1"/>
    <dgm:cxn modelId="{62CFC902-17DB-4EE6-9431-52B81DB8D851}" type="presParOf" srcId="{5D1D5E74-B4EE-40AE-8E86-414F6602297C}" destId="{401D4E12-F2AB-416B-85C1-17AC36B861ED}" srcOrd="6" destOrd="0" presId="urn:microsoft.com/office/officeart/2005/8/layout/radial1"/>
    <dgm:cxn modelId="{E4948F32-9C9D-4FFC-A2B5-5C99C0D53300}" type="presParOf" srcId="{5D1D5E74-B4EE-40AE-8E86-414F6602297C}" destId="{01322DBB-CD15-4A5F-8984-63DE47FB72E3}" srcOrd="7" destOrd="0" presId="urn:microsoft.com/office/officeart/2005/8/layout/radial1"/>
    <dgm:cxn modelId="{46F8CC2A-68CD-4352-8DF4-53EE182EC1E6}" type="presParOf" srcId="{01322DBB-CD15-4A5F-8984-63DE47FB72E3}" destId="{C869F670-20DE-4D89-9541-C8D20DCC5746}" srcOrd="0" destOrd="0" presId="urn:microsoft.com/office/officeart/2005/8/layout/radial1"/>
    <dgm:cxn modelId="{C40A8483-0912-4B06-B0C2-F3774BFB85B6}" type="presParOf" srcId="{5D1D5E74-B4EE-40AE-8E86-414F6602297C}" destId="{8386C13D-9A5C-4807-8468-1E65E653A78A}" srcOrd="8" destOrd="0" presId="urn:microsoft.com/office/officeart/2005/8/layout/radial1"/>
    <dgm:cxn modelId="{3D9381F3-C35B-49E1-9A6A-672B2A74C96A}" type="presParOf" srcId="{5D1D5E74-B4EE-40AE-8E86-414F6602297C}" destId="{F24EDE2A-6C3B-4D46-8AA9-755403E17FFC}" srcOrd="9" destOrd="0" presId="urn:microsoft.com/office/officeart/2005/8/layout/radial1"/>
    <dgm:cxn modelId="{CC668FC5-E30F-47B0-97A4-B0D491F33FCE}" type="presParOf" srcId="{F24EDE2A-6C3B-4D46-8AA9-755403E17FFC}" destId="{06D2AFD9-F7AA-44D8-AE8F-C0FF8869DC53}" srcOrd="0" destOrd="0" presId="urn:microsoft.com/office/officeart/2005/8/layout/radial1"/>
    <dgm:cxn modelId="{F9F536B4-7E2D-4064-8B6A-B729948E82ED}" type="presParOf" srcId="{5D1D5E74-B4EE-40AE-8E86-414F6602297C}" destId="{CB1C6F2A-C911-4D6F-AA85-8F1D65553C4E}" srcOrd="10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4CA436-2F48-4353-A88F-D4FFFD98F85C}" type="doc">
      <dgm:prSet loTypeId="urn:microsoft.com/office/officeart/2005/8/layout/cycle4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D6C375-42C3-4CA1-AA21-FB6BC4EE51AA}">
      <dgm:prSet phldrT="[Текст]" custT="1"/>
      <dgm:spPr/>
      <dgm:t>
        <a:bodyPr/>
        <a:lstStyle/>
        <a:p>
          <a:r>
            <a:rPr lang="ru-RU" sz="2000" b="0" dirty="0" smtClean="0">
              <a:solidFill>
                <a:schemeClr val="tx1"/>
              </a:solidFill>
            </a:rPr>
            <a:t>По доминирующей деятельности</a:t>
          </a:r>
          <a:endParaRPr lang="ru-RU" sz="2000" b="0" dirty="0">
            <a:solidFill>
              <a:schemeClr val="tx1"/>
            </a:solidFill>
          </a:endParaRPr>
        </a:p>
      </dgm:t>
    </dgm:pt>
    <dgm:pt modelId="{A439DAF4-23E8-4E98-8329-A87374035A32}" type="parTrans" cxnId="{D2B13304-6540-4F6D-AA11-46F2F280062C}">
      <dgm:prSet/>
      <dgm:spPr/>
      <dgm:t>
        <a:bodyPr/>
        <a:lstStyle/>
        <a:p>
          <a:endParaRPr lang="ru-RU"/>
        </a:p>
      </dgm:t>
    </dgm:pt>
    <dgm:pt modelId="{3AC1A200-C0BB-43BF-A814-9D9802F2B2DA}" type="sibTrans" cxnId="{D2B13304-6540-4F6D-AA11-46F2F280062C}">
      <dgm:prSet/>
      <dgm:spPr/>
      <dgm:t>
        <a:bodyPr/>
        <a:lstStyle/>
        <a:p>
          <a:endParaRPr lang="ru-RU"/>
        </a:p>
      </dgm:t>
    </dgm:pt>
    <dgm:pt modelId="{8E30AB4A-3AE8-4F2A-A3CE-36F19E4A1C71}">
      <dgm:prSet phldrT="[Текст]" custT="1"/>
      <dgm:spPr/>
      <dgm:t>
        <a:bodyPr/>
        <a:lstStyle/>
        <a:p>
          <a:r>
            <a:rPr lang="ru-RU" sz="2000" dirty="0" err="1" smtClean="0"/>
            <a:t>Практико</a:t>
          </a:r>
          <a:r>
            <a:rPr lang="ru-RU" sz="2000" dirty="0" smtClean="0"/>
            <a:t> – ориентированный;</a:t>
          </a:r>
          <a:endParaRPr lang="ru-RU" sz="2000" dirty="0"/>
        </a:p>
      </dgm:t>
    </dgm:pt>
    <dgm:pt modelId="{EA2B91F2-6252-408C-B258-A94AD9100F57}" type="parTrans" cxnId="{869B81B7-2521-4160-891D-BD35CE1BFB39}">
      <dgm:prSet/>
      <dgm:spPr/>
      <dgm:t>
        <a:bodyPr/>
        <a:lstStyle/>
        <a:p>
          <a:endParaRPr lang="ru-RU"/>
        </a:p>
      </dgm:t>
    </dgm:pt>
    <dgm:pt modelId="{549DA714-1AEB-42B5-9146-20EF0859316F}" type="sibTrans" cxnId="{869B81B7-2521-4160-891D-BD35CE1BFB39}">
      <dgm:prSet/>
      <dgm:spPr/>
      <dgm:t>
        <a:bodyPr/>
        <a:lstStyle/>
        <a:p>
          <a:endParaRPr lang="ru-RU"/>
        </a:p>
      </dgm:t>
    </dgm:pt>
    <dgm:pt modelId="{3B66BA19-88EB-4FC4-AF23-FD8B42139E0E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По комплексности</a:t>
          </a:r>
          <a:endParaRPr lang="ru-RU" sz="2000" dirty="0">
            <a:solidFill>
              <a:schemeClr val="tx1"/>
            </a:solidFill>
          </a:endParaRPr>
        </a:p>
      </dgm:t>
    </dgm:pt>
    <dgm:pt modelId="{C86BD7BE-109E-4E5E-A177-94532C91FCAC}" type="parTrans" cxnId="{ACCB99E0-EBB2-4FFE-BDAD-C4B3D8A0184C}">
      <dgm:prSet/>
      <dgm:spPr/>
      <dgm:t>
        <a:bodyPr/>
        <a:lstStyle/>
        <a:p>
          <a:endParaRPr lang="ru-RU"/>
        </a:p>
      </dgm:t>
    </dgm:pt>
    <dgm:pt modelId="{6EF21FA2-C06D-48BB-8715-37D37FC7F1B5}" type="sibTrans" cxnId="{ACCB99E0-EBB2-4FFE-BDAD-C4B3D8A0184C}">
      <dgm:prSet/>
      <dgm:spPr/>
      <dgm:t>
        <a:bodyPr/>
        <a:lstStyle/>
        <a:p>
          <a:endParaRPr lang="ru-RU"/>
        </a:p>
      </dgm:t>
    </dgm:pt>
    <dgm:pt modelId="{D4FB9E94-5AF9-4CB6-9D79-1FB85A673DB3}">
      <dgm:prSet phldrT="[Текст]" custT="1"/>
      <dgm:spPr/>
      <dgm:t>
        <a:bodyPr/>
        <a:lstStyle/>
        <a:p>
          <a:r>
            <a:rPr lang="ru-RU" sz="2000" u="sng" dirty="0" err="1" smtClean="0"/>
            <a:t>Монопроекты</a:t>
          </a:r>
          <a:endParaRPr lang="ru-RU" sz="2000" u="sng" dirty="0"/>
        </a:p>
      </dgm:t>
    </dgm:pt>
    <dgm:pt modelId="{617450D7-32B1-4D13-8A42-8D09D956AF77}" type="parTrans" cxnId="{F64908F8-3456-4EA7-A7CE-216D01548CEF}">
      <dgm:prSet/>
      <dgm:spPr/>
      <dgm:t>
        <a:bodyPr/>
        <a:lstStyle/>
        <a:p>
          <a:endParaRPr lang="ru-RU"/>
        </a:p>
      </dgm:t>
    </dgm:pt>
    <dgm:pt modelId="{5762D05D-DB00-47F7-8D07-05127034FEC6}" type="sibTrans" cxnId="{F64908F8-3456-4EA7-A7CE-216D01548CEF}">
      <dgm:prSet/>
      <dgm:spPr/>
      <dgm:t>
        <a:bodyPr/>
        <a:lstStyle/>
        <a:p>
          <a:endParaRPr lang="ru-RU"/>
        </a:p>
      </dgm:t>
    </dgm:pt>
    <dgm:pt modelId="{5C08A857-FE2B-4BDA-9A40-EDE8CA070BFE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По характеру контактов</a:t>
          </a:r>
          <a:endParaRPr lang="ru-RU" sz="2000" dirty="0">
            <a:solidFill>
              <a:schemeClr val="tx1"/>
            </a:solidFill>
          </a:endParaRPr>
        </a:p>
      </dgm:t>
    </dgm:pt>
    <dgm:pt modelId="{2A9FF821-85C7-41ED-B758-4AE359AA3C82}" type="parTrans" cxnId="{D04447EC-BEE5-478F-BA3B-125AFF7C6658}">
      <dgm:prSet/>
      <dgm:spPr/>
      <dgm:t>
        <a:bodyPr/>
        <a:lstStyle/>
        <a:p>
          <a:endParaRPr lang="ru-RU"/>
        </a:p>
      </dgm:t>
    </dgm:pt>
    <dgm:pt modelId="{114B5AC6-5537-4584-9DCB-C7827E2EA12D}" type="sibTrans" cxnId="{D04447EC-BEE5-478F-BA3B-125AFF7C6658}">
      <dgm:prSet/>
      <dgm:spPr/>
      <dgm:t>
        <a:bodyPr/>
        <a:lstStyle/>
        <a:p>
          <a:endParaRPr lang="ru-RU"/>
        </a:p>
      </dgm:t>
    </dgm:pt>
    <dgm:pt modelId="{3BD482E7-B245-47B2-842C-3E90814B87A9}">
      <dgm:prSet phldrT="[Текст]" custT="1"/>
      <dgm:spPr/>
      <dgm:t>
        <a:bodyPr/>
        <a:lstStyle/>
        <a:p>
          <a:r>
            <a:rPr lang="ru-RU" sz="2000" u="sng" dirty="0" err="1" smtClean="0"/>
            <a:t>Внутриклассный</a:t>
          </a:r>
          <a:endParaRPr lang="ru-RU" sz="2000" u="sng" dirty="0"/>
        </a:p>
      </dgm:t>
    </dgm:pt>
    <dgm:pt modelId="{DCD4801B-6CC1-476E-B576-C03DFD9B9F8D}" type="parTrans" cxnId="{C4379084-AFB0-4F2E-86A9-295D03CAD5BE}">
      <dgm:prSet/>
      <dgm:spPr/>
      <dgm:t>
        <a:bodyPr/>
        <a:lstStyle/>
        <a:p>
          <a:endParaRPr lang="ru-RU"/>
        </a:p>
      </dgm:t>
    </dgm:pt>
    <dgm:pt modelId="{409C5488-7891-4F9E-9A57-9F40E7ADEAFE}" type="sibTrans" cxnId="{C4379084-AFB0-4F2E-86A9-295D03CAD5BE}">
      <dgm:prSet/>
      <dgm:spPr/>
      <dgm:t>
        <a:bodyPr/>
        <a:lstStyle/>
        <a:p>
          <a:endParaRPr lang="ru-RU"/>
        </a:p>
      </dgm:t>
    </dgm:pt>
    <dgm:pt modelId="{A33DAE68-BC96-466C-8D04-D952DBBDF87E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По </a:t>
          </a:r>
          <a:r>
            <a:rPr lang="ru-RU" sz="2000" dirty="0" err="1" smtClean="0">
              <a:solidFill>
                <a:schemeClr val="tx1"/>
              </a:solidFill>
            </a:rPr>
            <a:t>продолжитель</a:t>
          </a:r>
          <a:r>
            <a:rPr lang="ru-RU" sz="2000" dirty="0" smtClean="0">
              <a:solidFill>
                <a:schemeClr val="tx1"/>
              </a:solidFill>
            </a:rPr>
            <a:t> -</a:t>
          </a:r>
          <a:r>
            <a:rPr lang="ru-RU" sz="2000" dirty="0" err="1" smtClean="0">
              <a:solidFill>
                <a:schemeClr val="tx1"/>
              </a:solidFill>
            </a:rPr>
            <a:t>ности</a:t>
          </a:r>
          <a:endParaRPr lang="ru-RU" sz="2000" dirty="0">
            <a:solidFill>
              <a:schemeClr val="tx1"/>
            </a:solidFill>
          </a:endParaRPr>
        </a:p>
      </dgm:t>
    </dgm:pt>
    <dgm:pt modelId="{4D350981-06CB-43E3-BDD8-FABD4A2546BE}" type="parTrans" cxnId="{1A7C0975-D2F7-47F3-86D4-DF0EA0B068AE}">
      <dgm:prSet/>
      <dgm:spPr/>
      <dgm:t>
        <a:bodyPr/>
        <a:lstStyle/>
        <a:p>
          <a:endParaRPr lang="ru-RU"/>
        </a:p>
      </dgm:t>
    </dgm:pt>
    <dgm:pt modelId="{DA87A823-B58D-4C52-A64D-BD13F1534581}" type="sibTrans" cxnId="{1A7C0975-D2F7-47F3-86D4-DF0EA0B068AE}">
      <dgm:prSet/>
      <dgm:spPr/>
      <dgm:t>
        <a:bodyPr/>
        <a:lstStyle/>
        <a:p>
          <a:endParaRPr lang="ru-RU"/>
        </a:p>
      </dgm:t>
    </dgm:pt>
    <dgm:pt modelId="{6E93ABC2-F86C-4CE5-81C3-803257102E6F}">
      <dgm:prSet phldrT="[Текст]" custT="1"/>
      <dgm:spPr/>
      <dgm:t>
        <a:bodyPr/>
        <a:lstStyle/>
        <a:p>
          <a:r>
            <a:rPr lang="ru-RU" sz="2000" u="sng" dirty="0" smtClean="0"/>
            <a:t>Мини – проекты</a:t>
          </a:r>
          <a:endParaRPr lang="ru-RU" sz="2000" u="sng" dirty="0"/>
        </a:p>
      </dgm:t>
    </dgm:pt>
    <dgm:pt modelId="{1C153E76-93AB-4DC9-BA4E-CCC00BF8A736}" type="parTrans" cxnId="{885E9E18-11E3-49A9-8927-E2AFDDD5127E}">
      <dgm:prSet/>
      <dgm:spPr/>
      <dgm:t>
        <a:bodyPr/>
        <a:lstStyle/>
        <a:p>
          <a:endParaRPr lang="ru-RU"/>
        </a:p>
      </dgm:t>
    </dgm:pt>
    <dgm:pt modelId="{B37F02DD-DE29-4AD1-AE32-8AD21B5F38BC}" type="sibTrans" cxnId="{885E9E18-11E3-49A9-8927-E2AFDDD5127E}">
      <dgm:prSet/>
      <dgm:spPr/>
      <dgm:t>
        <a:bodyPr/>
        <a:lstStyle/>
        <a:p>
          <a:endParaRPr lang="ru-RU"/>
        </a:p>
      </dgm:t>
    </dgm:pt>
    <dgm:pt modelId="{EEE46F9A-88E9-41DD-AB21-859214925153}">
      <dgm:prSet phldrT="[Текст]" custT="1"/>
      <dgm:spPr/>
      <dgm:t>
        <a:bodyPr/>
        <a:lstStyle/>
        <a:p>
          <a:r>
            <a:rPr lang="ru-RU" sz="2000" u="sng" dirty="0" smtClean="0"/>
            <a:t>Исследовательский</a:t>
          </a:r>
          <a:r>
            <a:rPr lang="ru-RU" sz="2000" dirty="0" smtClean="0"/>
            <a:t>;</a:t>
          </a:r>
          <a:endParaRPr lang="ru-RU" sz="2000" dirty="0"/>
        </a:p>
      </dgm:t>
    </dgm:pt>
    <dgm:pt modelId="{FA9BB30B-11BF-4940-8FCC-E8D3E2B13F24}" type="parTrans" cxnId="{C937AF8A-60CE-428A-B802-02EB73057B58}">
      <dgm:prSet/>
      <dgm:spPr/>
      <dgm:t>
        <a:bodyPr/>
        <a:lstStyle/>
        <a:p>
          <a:endParaRPr lang="ru-RU"/>
        </a:p>
      </dgm:t>
    </dgm:pt>
    <dgm:pt modelId="{0606358D-41A3-4DB4-B6F6-14E2AAC9FDDD}" type="sibTrans" cxnId="{C937AF8A-60CE-428A-B802-02EB73057B58}">
      <dgm:prSet/>
      <dgm:spPr/>
      <dgm:t>
        <a:bodyPr/>
        <a:lstStyle/>
        <a:p>
          <a:endParaRPr lang="ru-RU"/>
        </a:p>
      </dgm:t>
    </dgm:pt>
    <dgm:pt modelId="{30DC1BC9-E8B9-428E-878C-FF893705FAB2}">
      <dgm:prSet phldrT="[Текст]" custT="1"/>
      <dgm:spPr/>
      <dgm:t>
        <a:bodyPr/>
        <a:lstStyle/>
        <a:p>
          <a:r>
            <a:rPr lang="ru-RU" sz="2000" u="sng" dirty="0" smtClean="0"/>
            <a:t>Информационный;</a:t>
          </a:r>
          <a:endParaRPr lang="ru-RU" sz="2000" u="sng" dirty="0"/>
        </a:p>
      </dgm:t>
    </dgm:pt>
    <dgm:pt modelId="{3D5A3F5A-3A45-4B27-9A82-61CD524EEC50}" type="parTrans" cxnId="{88F2E52C-2243-4D86-9A0D-64CE2DAC8D86}">
      <dgm:prSet/>
      <dgm:spPr/>
      <dgm:t>
        <a:bodyPr/>
        <a:lstStyle/>
        <a:p>
          <a:endParaRPr lang="ru-RU"/>
        </a:p>
      </dgm:t>
    </dgm:pt>
    <dgm:pt modelId="{7F5BA886-CD69-4C16-A5B7-F6DD9C4ABB2E}" type="sibTrans" cxnId="{88F2E52C-2243-4D86-9A0D-64CE2DAC8D86}">
      <dgm:prSet/>
      <dgm:spPr/>
      <dgm:t>
        <a:bodyPr/>
        <a:lstStyle/>
        <a:p>
          <a:endParaRPr lang="ru-RU"/>
        </a:p>
      </dgm:t>
    </dgm:pt>
    <dgm:pt modelId="{C29C2368-C649-410F-BB38-74D3D32994B7}">
      <dgm:prSet phldrT="[Текст]" custT="1"/>
      <dgm:spPr/>
      <dgm:t>
        <a:bodyPr/>
        <a:lstStyle/>
        <a:p>
          <a:r>
            <a:rPr lang="ru-RU" sz="2000" u="sng" dirty="0" smtClean="0"/>
            <a:t>Творческий</a:t>
          </a:r>
          <a:endParaRPr lang="ru-RU" sz="2000" u="sng" dirty="0"/>
        </a:p>
      </dgm:t>
    </dgm:pt>
    <dgm:pt modelId="{6EB3B07F-61D4-4ACB-8EB5-C0C1D6C60BC8}" type="parTrans" cxnId="{07A37035-B68B-4059-80AB-BCB9108A791D}">
      <dgm:prSet/>
      <dgm:spPr/>
      <dgm:t>
        <a:bodyPr/>
        <a:lstStyle/>
        <a:p>
          <a:endParaRPr lang="ru-RU"/>
        </a:p>
      </dgm:t>
    </dgm:pt>
    <dgm:pt modelId="{17A41015-E895-4938-B398-46FE963347E6}" type="sibTrans" cxnId="{07A37035-B68B-4059-80AB-BCB9108A791D}">
      <dgm:prSet/>
      <dgm:spPr/>
      <dgm:t>
        <a:bodyPr/>
        <a:lstStyle/>
        <a:p>
          <a:endParaRPr lang="ru-RU"/>
        </a:p>
      </dgm:t>
    </dgm:pt>
    <dgm:pt modelId="{DCB6F1A5-D7FA-4B37-BE11-2DCD210879D2}">
      <dgm:prSet phldrT="[Текст]" custT="1"/>
      <dgm:spPr/>
      <dgm:t>
        <a:bodyPr/>
        <a:lstStyle/>
        <a:p>
          <a:r>
            <a:rPr lang="ru-RU" sz="2000" dirty="0" err="1" smtClean="0"/>
            <a:t>Межпредметные</a:t>
          </a:r>
          <a:r>
            <a:rPr lang="ru-RU" sz="2000" dirty="0" smtClean="0"/>
            <a:t> проекты</a:t>
          </a:r>
          <a:endParaRPr lang="ru-RU" sz="2000" dirty="0"/>
        </a:p>
      </dgm:t>
    </dgm:pt>
    <dgm:pt modelId="{D9A13DB0-80D6-4304-95C4-E40CCC77B30E}" type="parTrans" cxnId="{87EB225D-8A3A-4B57-A4F8-AEBEF29C8CF0}">
      <dgm:prSet/>
      <dgm:spPr/>
      <dgm:t>
        <a:bodyPr/>
        <a:lstStyle/>
        <a:p>
          <a:endParaRPr lang="ru-RU"/>
        </a:p>
      </dgm:t>
    </dgm:pt>
    <dgm:pt modelId="{0E3B0135-30FB-4094-A207-3F452E613CEA}" type="sibTrans" cxnId="{87EB225D-8A3A-4B57-A4F8-AEBEF29C8CF0}">
      <dgm:prSet/>
      <dgm:spPr/>
      <dgm:t>
        <a:bodyPr/>
        <a:lstStyle/>
        <a:p>
          <a:endParaRPr lang="ru-RU"/>
        </a:p>
      </dgm:t>
    </dgm:pt>
    <dgm:pt modelId="{3C109AC4-AF80-43C5-94D8-210D38E701FF}">
      <dgm:prSet phldrT="[Текст]" custT="1"/>
      <dgm:spPr/>
      <dgm:t>
        <a:bodyPr/>
        <a:lstStyle/>
        <a:p>
          <a:r>
            <a:rPr lang="ru-RU" sz="2000" dirty="0" err="1" smtClean="0"/>
            <a:t>Внутришкольный</a:t>
          </a:r>
          <a:endParaRPr lang="ru-RU" sz="2000" dirty="0"/>
        </a:p>
      </dgm:t>
    </dgm:pt>
    <dgm:pt modelId="{A833D0CD-79AF-4367-8F00-F40642506435}" type="parTrans" cxnId="{C670C4C3-187D-4694-9842-407B557FB0E0}">
      <dgm:prSet/>
      <dgm:spPr/>
      <dgm:t>
        <a:bodyPr/>
        <a:lstStyle/>
        <a:p>
          <a:endParaRPr lang="ru-RU"/>
        </a:p>
      </dgm:t>
    </dgm:pt>
    <dgm:pt modelId="{2739FDC4-1189-4013-B923-A5098CC1768F}" type="sibTrans" cxnId="{C670C4C3-187D-4694-9842-407B557FB0E0}">
      <dgm:prSet/>
      <dgm:spPr/>
      <dgm:t>
        <a:bodyPr/>
        <a:lstStyle/>
        <a:p>
          <a:endParaRPr lang="ru-RU"/>
        </a:p>
      </dgm:t>
    </dgm:pt>
    <dgm:pt modelId="{DA3B8920-53B5-4F92-9EA6-3C1DDBC37A31}">
      <dgm:prSet phldrT="[Текст]" custT="1"/>
      <dgm:spPr/>
      <dgm:t>
        <a:bodyPr/>
        <a:lstStyle/>
        <a:p>
          <a:r>
            <a:rPr lang="ru-RU" sz="2000" dirty="0" smtClean="0"/>
            <a:t>Региональный</a:t>
          </a:r>
          <a:endParaRPr lang="ru-RU" sz="2000" dirty="0"/>
        </a:p>
      </dgm:t>
    </dgm:pt>
    <dgm:pt modelId="{33DFBFDE-3C50-4713-86D5-02D2EDA481EE}" type="parTrans" cxnId="{0F7C30A2-3D04-49E2-9B89-7381F6152C3C}">
      <dgm:prSet/>
      <dgm:spPr/>
      <dgm:t>
        <a:bodyPr/>
        <a:lstStyle/>
        <a:p>
          <a:endParaRPr lang="ru-RU"/>
        </a:p>
      </dgm:t>
    </dgm:pt>
    <dgm:pt modelId="{B2CD9D92-B7FE-4B6D-B07C-895B3C94DFB1}" type="sibTrans" cxnId="{0F7C30A2-3D04-49E2-9B89-7381F6152C3C}">
      <dgm:prSet/>
      <dgm:spPr/>
      <dgm:t>
        <a:bodyPr/>
        <a:lstStyle/>
        <a:p>
          <a:endParaRPr lang="ru-RU"/>
        </a:p>
      </dgm:t>
    </dgm:pt>
    <dgm:pt modelId="{CC1AFC99-5C85-424E-A7DC-5D3DF3B82EBE}">
      <dgm:prSet phldrT="[Текст]" custT="1"/>
      <dgm:spPr/>
      <dgm:t>
        <a:bodyPr/>
        <a:lstStyle/>
        <a:p>
          <a:r>
            <a:rPr lang="ru-RU" sz="2000" dirty="0" smtClean="0"/>
            <a:t>Международный</a:t>
          </a:r>
          <a:endParaRPr lang="ru-RU" sz="2000" dirty="0"/>
        </a:p>
      </dgm:t>
    </dgm:pt>
    <dgm:pt modelId="{E839A418-5DB1-4AE3-BA66-27DC3DF1F851}" type="parTrans" cxnId="{238B554F-BE28-49EA-85CD-6E4874FCC7B9}">
      <dgm:prSet/>
      <dgm:spPr/>
      <dgm:t>
        <a:bodyPr/>
        <a:lstStyle/>
        <a:p>
          <a:endParaRPr lang="ru-RU"/>
        </a:p>
      </dgm:t>
    </dgm:pt>
    <dgm:pt modelId="{724E1EA9-1F60-4254-B292-268AF08FA28F}" type="sibTrans" cxnId="{238B554F-BE28-49EA-85CD-6E4874FCC7B9}">
      <dgm:prSet/>
      <dgm:spPr/>
      <dgm:t>
        <a:bodyPr/>
        <a:lstStyle/>
        <a:p>
          <a:endParaRPr lang="ru-RU"/>
        </a:p>
      </dgm:t>
    </dgm:pt>
    <dgm:pt modelId="{C92D6856-A9BB-4C1B-8DD8-EE2AB7D0E4C3}">
      <dgm:prSet phldrT="[Текст]" custT="1"/>
      <dgm:spPr/>
      <dgm:t>
        <a:bodyPr/>
        <a:lstStyle/>
        <a:p>
          <a:r>
            <a:rPr lang="ru-RU" sz="2000" u="sng" dirty="0" smtClean="0"/>
            <a:t>Краткосрочные</a:t>
          </a:r>
          <a:endParaRPr lang="ru-RU" sz="2000" u="sng" dirty="0"/>
        </a:p>
      </dgm:t>
    </dgm:pt>
    <dgm:pt modelId="{26A35860-6BFC-4C99-8ADF-EBFCF422A004}" type="parTrans" cxnId="{74214D83-BE65-48B2-B635-F5BCC38F036A}">
      <dgm:prSet/>
      <dgm:spPr/>
      <dgm:t>
        <a:bodyPr/>
        <a:lstStyle/>
        <a:p>
          <a:endParaRPr lang="ru-RU"/>
        </a:p>
      </dgm:t>
    </dgm:pt>
    <dgm:pt modelId="{EE3169E3-5DD5-4459-B369-6E0F970AD2C9}" type="sibTrans" cxnId="{74214D83-BE65-48B2-B635-F5BCC38F036A}">
      <dgm:prSet/>
      <dgm:spPr/>
      <dgm:t>
        <a:bodyPr/>
        <a:lstStyle/>
        <a:p>
          <a:endParaRPr lang="ru-RU"/>
        </a:p>
      </dgm:t>
    </dgm:pt>
    <dgm:pt modelId="{9E3C29BD-8AEC-480F-B2FA-08C432CA2D29}">
      <dgm:prSet phldrT="[Текст]" custT="1"/>
      <dgm:spPr/>
      <dgm:t>
        <a:bodyPr/>
        <a:lstStyle/>
        <a:p>
          <a:r>
            <a:rPr lang="ru-RU" sz="2000" u="sng" dirty="0" smtClean="0"/>
            <a:t>Недельные</a:t>
          </a:r>
          <a:endParaRPr lang="ru-RU" sz="2000" u="sng" dirty="0"/>
        </a:p>
      </dgm:t>
    </dgm:pt>
    <dgm:pt modelId="{EF9238C0-1571-4DB4-BB08-91C9C1B2D3A6}" type="parTrans" cxnId="{97BE1C35-3803-4DB3-846D-59699FED2A2F}">
      <dgm:prSet/>
      <dgm:spPr/>
      <dgm:t>
        <a:bodyPr/>
        <a:lstStyle/>
        <a:p>
          <a:endParaRPr lang="ru-RU"/>
        </a:p>
      </dgm:t>
    </dgm:pt>
    <dgm:pt modelId="{15A99202-0148-4A76-B1F0-ADC2768615D2}" type="sibTrans" cxnId="{97BE1C35-3803-4DB3-846D-59699FED2A2F}">
      <dgm:prSet/>
      <dgm:spPr/>
      <dgm:t>
        <a:bodyPr/>
        <a:lstStyle/>
        <a:p>
          <a:endParaRPr lang="ru-RU"/>
        </a:p>
      </dgm:t>
    </dgm:pt>
    <dgm:pt modelId="{E3175554-BE4B-4946-8B70-E2F00F25328A}">
      <dgm:prSet phldrT="[Текст]" custT="1"/>
      <dgm:spPr/>
      <dgm:t>
        <a:bodyPr/>
        <a:lstStyle/>
        <a:p>
          <a:r>
            <a:rPr lang="ru-RU" sz="2000" dirty="0" smtClean="0"/>
            <a:t>Долгосрочные </a:t>
          </a:r>
          <a:endParaRPr lang="ru-RU" sz="2000" dirty="0"/>
        </a:p>
      </dgm:t>
    </dgm:pt>
    <dgm:pt modelId="{5EACD47E-C2B3-4E1D-A62F-7E658E8347D1}" type="parTrans" cxnId="{5FE22020-81A1-4E43-8BD4-BA8277B993D6}">
      <dgm:prSet/>
      <dgm:spPr/>
      <dgm:t>
        <a:bodyPr/>
        <a:lstStyle/>
        <a:p>
          <a:endParaRPr lang="ru-RU"/>
        </a:p>
      </dgm:t>
    </dgm:pt>
    <dgm:pt modelId="{81631384-74D6-466A-B0B4-2D1FFE4F6F09}" type="sibTrans" cxnId="{5FE22020-81A1-4E43-8BD4-BA8277B993D6}">
      <dgm:prSet/>
      <dgm:spPr/>
      <dgm:t>
        <a:bodyPr/>
        <a:lstStyle/>
        <a:p>
          <a:endParaRPr lang="ru-RU"/>
        </a:p>
      </dgm:t>
    </dgm:pt>
    <dgm:pt modelId="{7C4AC66A-3A0B-4C64-8DBD-463A4EFF1948}">
      <dgm:prSet phldrT="[Текст]" custT="1"/>
      <dgm:spPr/>
      <dgm:t>
        <a:bodyPr/>
        <a:lstStyle/>
        <a:p>
          <a:r>
            <a:rPr lang="ru-RU" sz="2000" dirty="0" err="1" smtClean="0"/>
            <a:t>Надпредметные</a:t>
          </a:r>
          <a:r>
            <a:rPr lang="ru-RU" sz="2000" dirty="0" smtClean="0"/>
            <a:t> </a:t>
          </a:r>
          <a:endParaRPr lang="ru-RU" sz="2000" dirty="0"/>
        </a:p>
      </dgm:t>
    </dgm:pt>
    <dgm:pt modelId="{47434A82-FACE-475B-992A-D1572D3C0345}" type="parTrans" cxnId="{21921BD9-3F7D-4C8A-B670-A44DF4623085}">
      <dgm:prSet/>
      <dgm:spPr/>
    </dgm:pt>
    <dgm:pt modelId="{E9713798-7E76-461A-B5E6-81ABBB0351E2}" type="sibTrans" cxnId="{21921BD9-3F7D-4C8A-B670-A44DF4623085}">
      <dgm:prSet/>
      <dgm:spPr/>
    </dgm:pt>
    <dgm:pt modelId="{5FF89780-A18B-4CA3-95C9-5187EE43D613}" type="pres">
      <dgm:prSet presAssocID="{444CA436-2F48-4353-A88F-D4FFFD98F85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816BC1-C728-4BC9-8998-202422512180}" type="pres">
      <dgm:prSet presAssocID="{444CA436-2F48-4353-A88F-D4FFFD98F85C}" presName="children" presStyleCnt="0"/>
      <dgm:spPr/>
    </dgm:pt>
    <dgm:pt modelId="{718CC4D9-E369-4236-B39B-365A25A92BF8}" type="pres">
      <dgm:prSet presAssocID="{444CA436-2F48-4353-A88F-D4FFFD98F85C}" presName="child1group" presStyleCnt="0"/>
      <dgm:spPr/>
    </dgm:pt>
    <dgm:pt modelId="{A87EEDEE-5B7F-4610-AE1F-2828D90F2E22}" type="pres">
      <dgm:prSet presAssocID="{444CA436-2F48-4353-A88F-D4FFFD98F85C}" presName="child1" presStyleLbl="bgAcc1" presStyleIdx="0" presStyleCnt="4" custScaleX="120961" custScaleY="101593"/>
      <dgm:spPr/>
      <dgm:t>
        <a:bodyPr/>
        <a:lstStyle/>
        <a:p>
          <a:endParaRPr lang="ru-RU"/>
        </a:p>
      </dgm:t>
    </dgm:pt>
    <dgm:pt modelId="{7C71E94D-A879-430D-8021-AAF076A85727}" type="pres">
      <dgm:prSet presAssocID="{444CA436-2F48-4353-A88F-D4FFFD98F85C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C4CD83-B287-4CB7-BF09-603016FDEF04}" type="pres">
      <dgm:prSet presAssocID="{444CA436-2F48-4353-A88F-D4FFFD98F85C}" presName="child2group" presStyleCnt="0"/>
      <dgm:spPr/>
    </dgm:pt>
    <dgm:pt modelId="{B956F37B-E7AE-4BF5-8286-452E67F2953C}" type="pres">
      <dgm:prSet presAssocID="{444CA436-2F48-4353-A88F-D4FFFD98F85C}" presName="child2" presStyleLbl="bgAcc1" presStyleIdx="1" presStyleCnt="4" custScaleX="108125" custScaleY="93243" custLinFactNeighborX="-2631" custLinFactNeighborY="-3976"/>
      <dgm:spPr/>
      <dgm:t>
        <a:bodyPr/>
        <a:lstStyle/>
        <a:p>
          <a:endParaRPr lang="ru-RU"/>
        </a:p>
      </dgm:t>
    </dgm:pt>
    <dgm:pt modelId="{BAC88B3D-89BB-4AAE-A3F0-0427B6BBAB28}" type="pres">
      <dgm:prSet presAssocID="{444CA436-2F48-4353-A88F-D4FFFD98F85C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69C142-F8E5-448C-BA03-831AACC38F92}" type="pres">
      <dgm:prSet presAssocID="{444CA436-2F48-4353-A88F-D4FFFD98F85C}" presName="child3group" presStyleCnt="0"/>
      <dgm:spPr/>
    </dgm:pt>
    <dgm:pt modelId="{B7F1AAC8-2356-4788-B802-1FC12B5A0412}" type="pres">
      <dgm:prSet presAssocID="{444CA436-2F48-4353-A88F-D4FFFD98F85C}" presName="child3" presStyleLbl="bgAcc1" presStyleIdx="2" presStyleCnt="4" custScaleX="107865" custLinFactNeighborX="4950" custLinFactNeighborY="-4060"/>
      <dgm:spPr/>
      <dgm:t>
        <a:bodyPr/>
        <a:lstStyle/>
        <a:p>
          <a:endParaRPr lang="ru-RU"/>
        </a:p>
      </dgm:t>
    </dgm:pt>
    <dgm:pt modelId="{C376F26D-2388-4AD1-8DDC-1CCA3F5AFC4B}" type="pres">
      <dgm:prSet presAssocID="{444CA436-2F48-4353-A88F-D4FFFD98F85C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DDFB15-4BFC-42C0-BEF6-606BF76D5916}" type="pres">
      <dgm:prSet presAssocID="{444CA436-2F48-4353-A88F-D4FFFD98F85C}" presName="child4group" presStyleCnt="0"/>
      <dgm:spPr/>
    </dgm:pt>
    <dgm:pt modelId="{CB4D4685-5259-48D2-8A77-78683E75922C}" type="pres">
      <dgm:prSet presAssocID="{444CA436-2F48-4353-A88F-D4FFFD98F85C}" presName="child4" presStyleLbl="bgAcc1" presStyleIdx="3" presStyleCnt="4" custLinFactNeighborX="-6569" custLinFactNeighborY="-4060"/>
      <dgm:spPr/>
      <dgm:t>
        <a:bodyPr/>
        <a:lstStyle/>
        <a:p>
          <a:endParaRPr lang="ru-RU"/>
        </a:p>
      </dgm:t>
    </dgm:pt>
    <dgm:pt modelId="{7A5095E2-C853-4712-946C-E9BA77629511}" type="pres">
      <dgm:prSet presAssocID="{444CA436-2F48-4353-A88F-D4FFFD98F85C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BA944B-F355-482B-827F-F2F1ECC7284D}" type="pres">
      <dgm:prSet presAssocID="{444CA436-2F48-4353-A88F-D4FFFD98F85C}" presName="childPlaceholder" presStyleCnt="0"/>
      <dgm:spPr/>
    </dgm:pt>
    <dgm:pt modelId="{A716625E-35FC-45BD-88B2-3C3477DFCE26}" type="pres">
      <dgm:prSet presAssocID="{444CA436-2F48-4353-A88F-D4FFFD98F85C}" presName="circle" presStyleCnt="0"/>
      <dgm:spPr/>
    </dgm:pt>
    <dgm:pt modelId="{EE5B959B-00B6-488A-8135-AC0C92C4CBA9}" type="pres">
      <dgm:prSet presAssocID="{444CA436-2F48-4353-A88F-D4FFFD98F85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0793B2-3ECA-42A2-8FF1-B868603167E7}" type="pres">
      <dgm:prSet presAssocID="{444CA436-2F48-4353-A88F-D4FFFD98F85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7E854-A7AE-4D0C-B152-9493C233515C}" type="pres">
      <dgm:prSet presAssocID="{444CA436-2F48-4353-A88F-D4FFFD98F85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1E8B7-6CA6-473A-969C-DBCDED3F1F72}" type="pres">
      <dgm:prSet presAssocID="{444CA436-2F48-4353-A88F-D4FFFD98F85C}" presName="quadrant4" presStyleLbl="node1" presStyleIdx="3" presStyleCnt="4" custLinFactNeighborX="-669" custLinFactNeighborY="-5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C7E3B-A7CA-412A-8517-CC36D48DF7F0}" type="pres">
      <dgm:prSet presAssocID="{444CA436-2F48-4353-A88F-D4FFFD98F85C}" presName="quadrantPlaceholder" presStyleCnt="0"/>
      <dgm:spPr/>
    </dgm:pt>
    <dgm:pt modelId="{E1608A04-5FD8-4DAE-B0E8-F35FD06F664A}" type="pres">
      <dgm:prSet presAssocID="{444CA436-2F48-4353-A88F-D4FFFD98F85C}" presName="center1" presStyleLbl="fgShp" presStyleIdx="0" presStyleCnt="2"/>
      <dgm:spPr/>
    </dgm:pt>
    <dgm:pt modelId="{0CE3FEB6-4D50-4480-BB2A-7B8E7342B6B0}" type="pres">
      <dgm:prSet presAssocID="{444CA436-2F48-4353-A88F-D4FFFD98F85C}" presName="center2" presStyleLbl="fgShp" presStyleIdx="1" presStyleCnt="2"/>
      <dgm:spPr/>
    </dgm:pt>
  </dgm:ptLst>
  <dgm:cxnLst>
    <dgm:cxn modelId="{5FE22020-81A1-4E43-8BD4-BA8277B993D6}" srcId="{A33DAE68-BC96-466C-8D04-D952DBBDF87E}" destId="{E3175554-BE4B-4946-8B70-E2F00F25328A}" srcOrd="3" destOrd="0" parTransId="{5EACD47E-C2B3-4E1D-A62F-7E658E8347D1}" sibTransId="{81631384-74D6-466A-B0B4-2D1FFE4F6F09}"/>
    <dgm:cxn modelId="{6CE4ABAA-2568-45DB-A4CB-1813C3E43CA7}" type="presOf" srcId="{3C109AC4-AF80-43C5-94D8-210D38E701FF}" destId="{B7F1AAC8-2356-4788-B802-1FC12B5A0412}" srcOrd="0" destOrd="1" presId="urn:microsoft.com/office/officeart/2005/8/layout/cycle4"/>
    <dgm:cxn modelId="{3ADCD9DF-C2B2-445A-B482-B1AA1BEC4028}" type="presOf" srcId="{3C109AC4-AF80-43C5-94D8-210D38E701FF}" destId="{C376F26D-2388-4AD1-8DDC-1CCA3F5AFC4B}" srcOrd="1" destOrd="1" presId="urn:microsoft.com/office/officeart/2005/8/layout/cycle4"/>
    <dgm:cxn modelId="{29E7E7FB-AF16-4F61-98DE-24D08688AA4C}" type="presOf" srcId="{EEE46F9A-88E9-41DD-AB21-859214925153}" destId="{7C71E94D-A879-430D-8021-AAF076A85727}" srcOrd="1" destOrd="1" presId="urn:microsoft.com/office/officeart/2005/8/layout/cycle4"/>
    <dgm:cxn modelId="{F64908F8-3456-4EA7-A7CE-216D01548CEF}" srcId="{3B66BA19-88EB-4FC4-AF23-FD8B42139E0E}" destId="{D4FB9E94-5AF9-4CB6-9D79-1FB85A673DB3}" srcOrd="0" destOrd="0" parTransId="{617450D7-32B1-4D13-8A42-8D09D956AF77}" sibTransId="{5762D05D-DB00-47F7-8D07-05127034FEC6}"/>
    <dgm:cxn modelId="{1A70D3AA-501E-47D6-860A-F12538FD46C4}" type="presOf" srcId="{C92D6856-A9BB-4C1B-8DD8-EE2AB7D0E4C3}" destId="{CB4D4685-5259-48D2-8A77-78683E75922C}" srcOrd="0" destOrd="1" presId="urn:microsoft.com/office/officeart/2005/8/layout/cycle4"/>
    <dgm:cxn modelId="{7404D90E-52A6-4EC5-B829-BE4F72F21E5F}" type="presOf" srcId="{9E3C29BD-8AEC-480F-B2FA-08C432CA2D29}" destId="{CB4D4685-5259-48D2-8A77-78683E75922C}" srcOrd="0" destOrd="2" presId="urn:microsoft.com/office/officeart/2005/8/layout/cycle4"/>
    <dgm:cxn modelId="{2A77B6EB-4B5E-4DD9-88DB-9BE995535CB5}" type="presOf" srcId="{EEE46F9A-88E9-41DD-AB21-859214925153}" destId="{A87EEDEE-5B7F-4610-AE1F-2828D90F2E22}" srcOrd="0" destOrd="1" presId="urn:microsoft.com/office/officeart/2005/8/layout/cycle4"/>
    <dgm:cxn modelId="{6A2EFD93-0EA6-4DDA-B41B-38076BFC9885}" type="presOf" srcId="{C29C2368-C649-410F-BB38-74D3D32994B7}" destId="{7C71E94D-A879-430D-8021-AAF076A85727}" srcOrd="1" destOrd="3" presId="urn:microsoft.com/office/officeart/2005/8/layout/cycle4"/>
    <dgm:cxn modelId="{FAD54DCE-FA0D-4914-8BDA-52DEFE6B5500}" type="presOf" srcId="{9E3C29BD-8AEC-480F-B2FA-08C432CA2D29}" destId="{7A5095E2-C853-4712-946C-E9BA77629511}" srcOrd="1" destOrd="2" presId="urn:microsoft.com/office/officeart/2005/8/layout/cycle4"/>
    <dgm:cxn modelId="{B5C59A01-9058-4735-8773-4F6B60639B31}" type="presOf" srcId="{6E93ABC2-F86C-4CE5-81C3-803257102E6F}" destId="{7A5095E2-C853-4712-946C-E9BA77629511}" srcOrd="1" destOrd="0" presId="urn:microsoft.com/office/officeart/2005/8/layout/cycle4"/>
    <dgm:cxn modelId="{07A37035-B68B-4059-80AB-BCB9108A791D}" srcId="{14D6C375-42C3-4CA1-AA21-FB6BC4EE51AA}" destId="{C29C2368-C649-410F-BB38-74D3D32994B7}" srcOrd="3" destOrd="0" parTransId="{6EB3B07F-61D4-4ACB-8EB5-C0C1D6C60BC8}" sibTransId="{17A41015-E895-4938-B398-46FE963347E6}"/>
    <dgm:cxn modelId="{821198EF-6581-40E0-A336-9CB3AA295D57}" type="presOf" srcId="{3BD482E7-B245-47B2-842C-3E90814B87A9}" destId="{C376F26D-2388-4AD1-8DDC-1CCA3F5AFC4B}" srcOrd="1" destOrd="0" presId="urn:microsoft.com/office/officeart/2005/8/layout/cycle4"/>
    <dgm:cxn modelId="{87EB225D-8A3A-4B57-A4F8-AEBEF29C8CF0}" srcId="{3B66BA19-88EB-4FC4-AF23-FD8B42139E0E}" destId="{DCB6F1A5-D7FA-4B37-BE11-2DCD210879D2}" srcOrd="1" destOrd="0" parTransId="{D9A13DB0-80D6-4304-95C4-E40CCC77B30E}" sibTransId="{0E3B0135-30FB-4094-A207-3F452E613CEA}"/>
    <dgm:cxn modelId="{C670C4C3-187D-4694-9842-407B557FB0E0}" srcId="{5C08A857-FE2B-4BDA-9A40-EDE8CA070BFE}" destId="{3C109AC4-AF80-43C5-94D8-210D38E701FF}" srcOrd="1" destOrd="0" parTransId="{A833D0CD-79AF-4367-8F00-F40642506435}" sibTransId="{2739FDC4-1189-4013-B923-A5098CC1768F}"/>
    <dgm:cxn modelId="{9C3D0C6B-ACAF-4968-BF59-1789D38FAF52}" type="presOf" srcId="{3BD482E7-B245-47B2-842C-3E90814B87A9}" destId="{B7F1AAC8-2356-4788-B802-1FC12B5A0412}" srcOrd="0" destOrd="0" presId="urn:microsoft.com/office/officeart/2005/8/layout/cycle4"/>
    <dgm:cxn modelId="{88F2E52C-2243-4D86-9A0D-64CE2DAC8D86}" srcId="{14D6C375-42C3-4CA1-AA21-FB6BC4EE51AA}" destId="{30DC1BC9-E8B9-428E-878C-FF893705FAB2}" srcOrd="2" destOrd="0" parTransId="{3D5A3F5A-3A45-4B27-9A82-61CD524EEC50}" sibTransId="{7F5BA886-CD69-4C16-A5B7-F6DD9C4ABB2E}"/>
    <dgm:cxn modelId="{B8A94AE7-7976-41F1-9850-10655B1E25D2}" type="presOf" srcId="{30DC1BC9-E8B9-428E-878C-FF893705FAB2}" destId="{7C71E94D-A879-430D-8021-AAF076A85727}" srcOrd="1" destOrd="2" presId="urn:microsoft.com/office/officeart/2005/8/layout/cycle4"/>
    <dgm:cxn modelId="{238B554F-BE28-49EA-85CD-6E4874FCC7B9}" srcId="{5C08A857-FE2B-4BDA-9A40-EDE8CA070BFE}" destId="{CC1AFC99-5C85-424E-A7DC-5D3DF3B82EBE}" srcOrd="3" destOrd="0" parTransId="{E839A418-5DB1-4AE3-BA66-27DC3DF1F851}" sibTransId="{724E1EA9-1F60-4254-B292-268AF08FA28F}"/>
    <dgm:cxn modelId="{74214D83-BE65-48B2-B635-F5BCC38F036A}" srcId="{A33DAE68-BC96-466C-8D04-D952DBBDF87E}" destId="{C92D6856-A9BB-4C1B-8DD8-EE2AB7D0E4C3}" srcOrd="1" destOrd="0" parTransId="{26A35860-6BFC-4C99-8ADF-EBFCF422A004}" sibTransId="{EE3169E3-5DD5-4459-B369-6E0F970AD2C9}"/>
    <dgm:cxn modelId="{C5ABCC94-DBDA-4457-B6E4-E4E4B14C8E48}" type="presOf" srcId="{7C4AC66A-3A0B-4C64-8DBD-463A4EFF1948}" destId="{BAC88B3D-89BB-4AAE-A3F0-0427B6BBAB28}" srcOrd="1" destOrd="2" presId="urn:microsoft.com/office/officeart/2005/8/layout/cycle4"/>
    <dgm:cxn modelId="{B08606E8-CF85-4FCE-AD3E-4E7171BD0DCB}" type="presOf" srcId="{8E30AB4A-3AE8-4F2A-A3CE-36F19E4A1C71}" destId="{7C71E94D-A879-430D-8021-AAF076A85727}" srcOrd="1" destOrd="0" presId="urn:microsoft.com/office/officeart/2005/8/layout/cycle4"/>
    <dgm:cxn modelId="{CBF8D501-B61E-4810-A8E1-E987CB0FD33B}" type="presOf" srcId="{DA3B8920-53B5-4F92-9EA6-3C1DDBC37A31}" destId="{C376F26D-2388-4AD1-8DDC-1CCA3F5AFC4B}" srcOrd="1" destOrd="2" presId="urn:microsoft.com/office/officeart/2005/8/layout/cycle4"/>
    <dgm:cxn modelId="{C07A04F6-8AA7-4B4E-AAB7-BC6F85DEF527}" type="presOf" srcId="{D4FB9E94-5AF9-4CB6-9D79-1FB85A673DB3}" destId="{B956F37B-E7AE-4BF5-8286-452E67F2953C}" srcOrd="0" destOrd="0" presId="urn:microsoft.com/office/officeart/2005/8/layout/cycle4"/>
    <dgm:cxn modelId="{C937AF8A-60CE-428A-B802-02EB73057B58}" srcId="{14D6C375-42C3-4CA1-AA21-FB6BC4EE51AA}" destId="{EEE46F9A-88E9-41DD-AB21-859214925153}" srcOrd="1" destOrd="0" parTransId="{FA9BB30B-11BF-4940-8FCC-E8D3E2B13F24}" sibTransId="{0606358D-41A3-4DB4-B6F6-14E2AAC9FDDD}"/>
    <dgm:cxn modelId="{21921BD9-3F7D-4C8A-B670-A44DF4623085}" srcId="{3B66BA19-88EB-4FC4-AF23-FD8B42139E0E}" destId="{7C4AC66A-3A0B-4C64-8DBD-463A4EFF1948}" srcOrd="2" destOrd="0" parTransId="{47434A82-FACE-475B-992A-D1572D3C0345}" sibTransId="{E9713798-7E76-461A-B5E6-81ABBB0351E2}"/>
    <dgm:cxn modelId="{2C081A7B-EB03-4D58-9402-DFC0F90C292E}" type="presOf" srcId="{6E93ABC2-F86C-4CE5-81C3-803257102E6F}" destId="{CB4D4685-5259-48D2-8A77-78683E75922C}" srcOrd="0" destOrd="0" presId="urn:microsoft.com/office/officeart/2005/8/layout/cycle4"/>
    <dgm:cxn modelId="{0F7C30A2-3D04-49E2-9B89-7381F6152C3C}" srcId="{5C08A857-FE2B-4BDA-9A40-EDE8CA070BFE}" destId="{DA3B8920-53B5-4F92-9EA6-3C1DDBC37A31}" srcOrd="2" destOrd="0" parTransId="{33DFBFDE-3C50-4713-86D5-02D2EDA481EE}" sibTransId="{B2CD9D92-B7FE-4B6D-B07C-895B3C94DFB1}"/>
    <dgm:cxn modelId="{AF55D3C0-3F38-4FFF-9F45-A42DE613E44E}" type="presOf" srcId="{DCB6F1A5-D7FA-4B37-BE11-2DCD210879D2}" destId="{BAC88B3D-89BB-4AAE-A3F0-0427B6BBAB28}" srcOrd="1" destOrd="1" presId="urn:microsoft.com/office/officeart/2005/8/layout/cycle4"/>
    <dgm:cxn modelId="{0052AB3B-A81D-460C-BA68-BBDD89BC9605}" type="presOf" srcId="{8E30AB4A-3AE8-4F2A-A3CE-36F19E4A1C71}" destId="{A87EEDEE-5B7F-4610-AE1F-2828D90F2E22}" srcOrd="0" destOrd="0" presId="urn:microsoft.com/office/officeart/2005/8/layout/cycle4"/>
    <dgm:cxn modelId="{76332C47-402C-4A01-B321-1A02D0260D9D}" type="presOf" srcId="{5C08A857-FE2B-4BDA-9A40-EDE8CA070BFE}" destId="{BE17E854-A7AE-4D0C-B152-9493C233515C}" srcOrd="0" destOrd="0" presId="urn:microsoft.com/office/officeart/2005/8/layout/cycle4"/>
    <dgm:cxn modelId="{63745A26-ED68-4267-BCBC-0320667F230A}" type="presOf" srcId="{14D6C375-42C3-4CA1-AA21-FB6BC4EE51AA}" destId="{EE5B959B-00B6-488A-8135-AC0C92C4CBA9}" srcOrd="0" destOrd="0" presId="urn:microsoft.com/office/officeart/2005/8/layout/cycle4"/>
    <dgm:cxn modelId="{1A7C0975-D2F7-47F3-86D4-DF0EA0B068AE}" srcId="{444CA436-2F48-4353-A88F-D4FFFD98F85C}" destId="{A33DAE68-BC96-466C-8D04-D952DBBDF87E}" srcOrd="3" destOrd="0" parTransId="{4D350981-06CB-43E3-BDD8-FABD4A2546BE}" sibTransId="{DA87A823-B58D-4C52-A64D-BD13F1534581}"/>
    <dgm:cxn modelId="{D3B11FDC-51EE-4149-9986-34C831C3FA69}" type="presOf" srcId="{30DC1BC9-E8B9-428E-878C-FF893705FAB2}" destId="{A87EEDEE-5B7F-4610-AE1F-2828D90F2E22}" srcOrd="0" destOrd="2" presId="urn:microsoft.com/office/officeart/2005/8/layout/cycle4"/>
    <dgm:cxn modelId="{CDB8FC7E-5F30-4F01-8107-D5F82968CE59}" type="presOf" srcId="{C29C2368-C649-410F-BB38-74D3D32994B7}" destId="{A87EEDEE-5B7F-4610-AE1F-2828D90F2E22}" srcOrd="0" destOrd="3" presId="urn:microsoft.com/office/officeart/2005/8/layout/cycle4"/>
    <dgm:cxn modelId="{FF6BAD69-3310-481C-A5F9-A19F23C5338A}" type="presOf" srcId="{A33DAE68-BC96-466C-8D04-D952DBBDF87E}" destId="{A1C1E8B7-6CA6-473A-969C-DBCDED3F1F72}" srcOrd="0" destOrd="0" presId="urn:microsoft.com/office/officeart/2005/8/layout/cycle4"/>
    <dgm:cxn modelId="{885E9E18-11E3-49A9-8927-E2AFDDD5127E}" srcId="{A33DAE68-BC96-466C-8D04-D952DBBDF87E}" destId="{6E93ABC2-F86C-4CE5-81C3-803257102E6F}" srcOrd="0" destOrd="0" parTransId="{1C153E76-93AB-4DC9-BA4E-CCC00BF8A736}" sibTransId="{B37F02DD-DE29-4AD1-AE32-8AD21B5F38BC}"/>
    <dgm:cxn modelId="{16D78020-EE9B-496D-9F35-F85A75BD34D0}" type="presOf" srcId="{CC1AFC99-5C85-424E-A7DC-5D3DF3B82EBE}" destId="{B7F1AAC8-2356-4788-B802-1FC12B5A0412}" srcOrd="0" destOrd="3" presId="urn:microsoft.com/office/officeart/2005/8/layout/cycle4"/>
    <dgm:cxn modelId="{83EC18DC-1754-4CD6-A144-695D4CC4C0B0}" type="presOf" srcId="{E3175554-BE4B-4946-8B70-E2F00F25328A}" destId="{7A5095E2-C853-4712-946C-E9BA77629511}" srcOrd="1" destOrd="3" presId="urn:microsoft.com/office/officeart/2005/8/layout/cycle4"/>
    <dgm:cxn modelId="{ACCB99E0-EBB2-4FFE-BDAD-C4B3D8A0184C}" srcId="{444CA436-2F48-4353-A88F-D4FFFD98F85C}" destId="{3B66BA19-88EB-4FC4-AF23-FD8B42139E0E}" srcOrd="1" destOrd="0" parTransId="{C86BD7BE-109E-4E5E-A177-94532C91FCAC}" sibTransId="{6EF21FA2-C06D-48BB-8715-37D37FC7F1B5}"/>
    <dgm:cxn modelId="{245E1669-0BAA-4A7B-B326-0D5125528B23}" type="presOf" srcId="{444CA436-2F48-4353-A88F-D4FFFD98F85C}" destId="{5FF89780-A18B-4CA3-95C9-5187EE43D613}" srcOrd="0" destOrd="0" presId="urn:microsoft.com/office/officeart/2005/8/layout/cycle4"/>
    <dgm:cxn modelId="{FD85648F-C008-4402-94E7-9FB05804963D}" type="presOf" srcId="{CC1AFC99-5C85-424E-A7DC-5D3DF3B82EBE}" destId="{C376F26D-2388-4AD1-8DDC-1CCA3F5AFC4B}" srcOrd="1" destOrd="3" presId="urn:microsoft.com/office/officeart/2005/8/layout/cycle4"/>
    <dgm:cxn modelId="{075B26F5-8DC5-4035-AF7C-3C6280397576}" type="presOf" srcId="{E3175554-BE4B-4946-8B70-E2F00F25328A}" destId="{CB4D4685-5259-48D2-8A77-78683E75922C}" srcOrd="0" destOrd="3" presId="urn:microsoft.com/office/officeart/2005/8/layout/cycle4"/>
    <dgm:cxn modelId="{3FA21585-9E05-4BD1-8FDE-B3299A06B135}" type="presOf" srcId="{7C4AC66A-3A0B-4C64-8DBD-463A4EFF1948}" destId="{B956F37B-E7AE-4BF5-8286-452E67F2953C}" srcOrd="0" destOrd="2" presId="urn:microsoft.com/office/officeart/2005/8/layout/cycle4"/>
    <dgm:cxn modelId="{97BE1C35-3803-4DB3-846D-59699FED2A2F}" srcId="{A33DAE68-BC96-466C-8D04-D952DBBDF87E}" destId="{9E3C29BD-8AEC-480F-B2FA-08C432CA2D29}" srcOrd="2" destOrd="0" parTransId="{EF9238C0-1571-4DB4-BB08-91C9C1B2D3A6}" sibTransId="{15A99202-0148-4A76-B1F0-ADC2768615D2}"/>
    <dgm:cxn modelId="{869B81B7-2521-4160-891D-BD35CE1BFB39}" srcId="{14D6C375-42C3-4CA1-AA21-FB6BC4EE51AA}" destId="{8E30AB4A-3AE8-4F2A-A3CE-36F19E4A1C71}" srcOrd="0" destOrd="0" parTransId="{EA2B91F2-6252-408C-B258-A94AD9100F57}" sibTransId="{549DA714-1AEB-42B5-9146-20EF0859316F}"/>
    <dgm:cxn modelId="{C4379084-AFB0-4F2E-86A9-295D03CAD5BE}" srcId="{5C08A857-FE2B-4BDA-9A40-EDE8CA070BFE}" destId="{3BD482E7-B245-47B2-842C-3E90814B87A9}" srcOrd="0" destOrd="0" parTransId="{DCD4801B-6CC1-476E-B576-C03DFD9B9F8D}" sibTransId="{409C5488-7891-4F9E-9A57-9F40E7ADEAFE}"/>
    <dgm:cxn modelId="{7E1AE47E-B70B-431F-8197-6724AD48B09E}" type="presOf" srcId="{D4FB9E94-5AF9-4CB6-9D79-1FB85A673DB3}" destId="{BAC88B3D-89BB-4AAE-A3F0-0427B6BBAB28}" srcOrd="1" destOrd="0" presId="urn:microsoft.com/office/officeart/2005/8/layout/cycle4"/>
    <dgm:cxn modelId="{D2B13304-6540-4F6D-AA11-46F2F280062C}" srcId="{444CA436-2F48-4353-A88F-D4FFFD98F85C}" destId="{14D6C375-42C3-4CA1-AA21-FB6BC4EE51AA}" srcOrd="0" destOrd="0" parTransId="{A439DAF4-23E8-4E98-8329-A87374035A32}" sibTransId="{3AC1A200-C0BB-43BF-A814-9D9802F2B2DA}"/>
    <dgm:cxn modelId="{D04447EC-BEE5-478F-BA3B-125AFF7C6658}" srcId="{444CA436-2F48-4353-A88F-D4FFFD98F85C}" destId="{5C08A857-FE2B-4BDA-9A40-EDE8CA070BFE}" srcOrd="2" destOrd="0" parTransId="{2A9FF821-85C7-41ED-B758-4AE359AA3C82}" sibTransId="{114B5AC6-5537-4584-9DCB-C7827E2EA12D}"/>
    <dgm:cxn modelId="{AE829193-7488-4D63-A4D6-6121211D90F4}" type="presOf" srcId="{DA3B8920-53B5-4F92-9EA6-3C1DDBC37A31}" destId="{B7F1AAC8-2356-4788-B802-1FC12B5A0412}" srcOrd="0" destOrd="2" presId="urn:microsoft.com/office/officeart/2005/8/layout/cycle4"/>
    <dgm:cxn modelId="{342A251B-D2E0-4A24-A7F7-45FEAA0E35F4}" type="presOf" srcId="{C92D6856-A9BB-4C1B-8DD8-EE2AB7D0E4C3}" destId="{7A5095E2-C853-4712-946C-E9BA77629511}" srcOrd="1" destOrd="1" presId="urn:microsoft.com/office/officeart/2005/8/layout/cycle4"/>
    <dgm:cxn modelId="{223A583D-2DD8-487D-8AA4-4FA7028D9598}" type="presOf" srcId="{3B66BA19-88EB-4FC4-AF23-FD8B42139E0E}" destId="{E50793B2-3ECA-42A2-8FF1-B868603167E7}" srcOrd="0" destOrd="0" presId="urn:microsoft.com/office/officeart/2005/8/layout/cycle4"/>
    <dgm:cxn modelId="{90C9BAB2-2A4F-4696-98E7-DF28A693C7C3}" type="presOf" srcId="{DCB6F1A5-D7FA-4B37-BE11-2DCD210879D2}" destId="{B956F37B-E7AE-4BF5-8286-452E67F2953C}" srcOrd="0" destOrd="1" presId="urn:microsoft.com/office/officeart/2005/8/layout/cycle4"/>
    <dgm:cxn modelId="{8C09E5ED-93B2-468C-887D-307CBAF0D61D}" type="presParOf" srcId="{5FF89780-A18B-4CA3-95C9-5187EE43D613}" destId="{AB816BC1-C728-4BC9-8998-202422512180}" srcOrd="0" destOrd="0" presId="urn:microsoft.com/office/officeart/2005/8/layout/cycle4"/>
    <dgm:cxn modelId="{2C973798-8B7F-467F-BAA6-B9A64D55B7FD}" type="presParOf" srcId="{AB816BC1-C728-4BC9-8998-202422512180}" destId="{718CC4D9-E369-4236-B39B-365A25A92BF8}" srcOrd="0" destOrd="0" presId="urn:microsoft.com/office/officeart/2005/8/layout/cycle4"/>
    <dgm:cxn modelId="{54151B2F-685C-4808-BEBB-02809F3B97C2}" type="presParOf" srcId="{718CC4D9-E369-4236-B39B-365A25A92BF8}" destId="{A87EEDEE-5B7F-4610-AE1F-2828D90F2E22}" srcOrd="0" destOrd="0" presId="urn:microsoft.com/office/officeart/2005/8/layout/cycle4"/>
    <dgm:cxn modelId="{A492900A-F542-4D35-A709-7A3CA953197B}" type="presParOf" srcId="{718CC4D9-E369-4236-B39B-365A25A92BF8}" destId="{7C71E94D-A879-430D-8021-AAF076A85727}" srcOrd="1" destOrd="0" presId="urn:microsoft.com/office/officeart/2005/8/layout/cycle4"/>
    <dgm:cxn modelId="{6D8AD16F-26C1-4CF7-A799-46DA960C271B}" type="presParOf" srcId="{AB816BC1-C728-4BC9-8998-202422512180}" destId="{94C4CD83-B287-4CB7-BF09-603016FDEF04}" srcOrd="1" destOrd="0" presId="urn:microsoft.com/office/officeart/2005/8/layout/cycle4"/>
    <dgm:cxn modelId="{5CDF65C7-67AA-44E0-A280-F6AF0818FD0C}" type="presParOf" srcId="{94C4CD83-B287-4CB7-BF09-603016FDEF04}" destId="{B956F37B-E7AE-4BF5-8286-452E67F2953C}" srcOrd="0" destOrd="0" presId="urn:microsoft.com/office/officeart/2005/8/layout/cycle4"/>
    <dgm:cxn modelId="{674C3F3C-ECCE-44D5-8776-9A53A6E31E6A}" type="presParOf" srcId="{94C4CD83-B287-4CB7-BF09-603016FDEF04}" destId="{BAC88B3D-89BB-4AAE-A3F0-0427B6BBAB28}" srcOrd="1" destOrd="0" presId="urn:microsoft.com/office/officeart/2005/8/layout/cycle4"/>
    <dgm:cxn modelId="{FAF016F4-CC94-48F6-A59C-C87B9DF9860B}" type="presParOf" srcId="{AB816BC1-C728-4BC9-8998-202422512180}" destId="{7669C142-F8E5-448C-BA03-831AACC38F92}" srcOrd="2" destOrd="0" presId="urn:microsoft.com/office/officeart/2005/8/layout/cycle4"/>
    <dgm:cxn modelId="{9A243675-1EAE-422B-A8B2-55051060891C}" type="presParOf" srcId="{7669C142-F8E5-448C-BA03-831AACC38F92}" destId="{B7F1AAC8-2356-4788-B802-1FC12B5A0412}" srcOrd="0" destOrd="0" presId="urn:microsoft.com/office/officeart/2005/8/layout/cycle4"/>
    <dgm:cxn modelId="{E7ED1AAC-4DB4-4971-A2B9-647357BDDB74}" type="presParOf" srcId="{7669C142-F8E5-448C-BA03-831AACC38F92}" destId="{C376F26D-2388-4AD1-8DDC-1CCA3F5AFC4B}" srcOrd="1" destOrd="0" presId="urn:microsoft.com/office/officeart/2005/8/layout/cycle4"/>
    <dgm:cxn modelId="{CE64CA4F-35F2-4842-8894-7CDB086E0AD3}" type="presParOf" srcId="{AB816BC1-C728-4BC9-8998-202422512180}" destId="{6CDDFB15-4BFC-42C0-BEF6-606BF76D5916}" srcOrd="3" destOrd="0" presId="urn:microsoft.com/office/officeart/2005/8/layout/cycle4"/>
    <dgm:cxn modelId="{0AA325DC-8D96-48D2-BAB7-7C668978F173}" type="presParOf" srcId="{6CDDFB15-4BFC-42C0-BEF6-606BF76D5916}" destId="{CB4D4685-5259-48D2-8A77-78683E75922C}" srcOrd="0" destOrd="0" presId="urn:microsoft.com/office/officeart/2005/8/layout/cycle4"/>
    <dgm:cxn modelId="{1FCC417E-1D62-499E-802F-4317BCB48CE3}" type="presParOf" srcId="{6CDDFB15-4BFC-42C0-BEF6-606BF76D5916}" destId="{7A5095E2-C853-4712-946C-E9BA77629511}" srcOrd="1" destOrd="0" presId="urn:microsoft.com/office/officeart/2005/8/layout/cycle4"/>
    <dgm:cxn modelId="{ACD1D6F8-9E90-4C02-B760-FFE698B4E0EC}" type="presParOf" srcId="{AB816BC1-C728-4BC9-8998-202422512180}" destId="{33BA944B-F355-482B-827F-F2F1ECC7284D}" srcOrd="4" destOrd="0" presId="urn:microsoft.com/office/officeart/2005/8/layout/cycle4"/>
    <dgm:cxn modelId="{65352F5F-39EF-462F-B257-BB29EACE0DF9}" type="presParOf" srcId="{5FF89780-A18B-4CA3-95C9-5187EE43D613}" destId="{A716625E-35FC-45BD-88B2-3C3477DFCE26}" srcOrd="1" destOrd="0" presId="urn:microsoft.com/office/officeart/2005/8/layout/cycle4"/>
    <dgm:cxn modelId="{604D2D6F-665E-4D84-8BC4-A636583D3342}" type="presParOf" srcId="{A716625E-35FC-45BD-88B2-3C3477DFCE26}" destId="{EE5B959B-00B6-488A-8135-AC0C92C4CBA9}" srcOrd="0" destOrd="0" presId="urn:microsoft.com/office/officeart/2005/8/layout/cycle4"/>
    <dgm:cxn modelId="{AD3AF020-CA22-447C-BE96-329024C5341E}" type="presParOf" srcId="{A716625E-35FC-45BD-88B2-3C3477DFCE26}" destId="{E50793B2-3ECA-42A2-8FF1-B868603167E7}" srcOrd="1" destOrd="0" presId="urn:microsoft.com/office/officeart/2005/8/layout/cycle4"/>
    <dgm:cxn modelId="{B93EADED-7BC5-4364-8904-22BDFAFD1B65}" type="presParOf" srcId="{A716625E-35FC-45BD-88B2-3C3477DFCE26}" destId="{BE17E854-A7AE-4D0C-B152-9493C233515C}" srcOrd="2" destOrd="0" presId="urn:microsoft.com/office/officeart/2005/8/layout/cycle4"/>
    <dgm:cxn modelId="{A3F28F5D-5210-40A2-9735-4037398DBA46}" type="presParOf" srcId="{A716625E-35FC-45BD-88B2-3C3477DFCE26}" destId="{A1C1E8B7-6CA6-473A-969C-DBCDED3F1F72}" srcOrd="3" destOrd="0" presId="urn:microsoft.com/office/officeart/2005/8/layout/cycle4"/>
    <dgm:cxn modelId="{65CB3C07-A50C-43D6-B55B-5965E3900C3F}" type="presParOf" srcId="{A716625E-35FC-45BD-88B2-3C3477DFCE26}" destId="{609C7E3B-A7CA-412A-8517-CC36D48DF7F0}" srcOrd="4" destOrd="0" presId="urn:microsoft.com/office/officeart/2005/8/layout/cycle4"/>
    <dgm:cxn modelId="{6CAC3E5D-4313-4C1C-AF17-E70BF241CE4D}" type="presParOf" srcId="{5FF89780-A18B-4CA3-95C9-5187EE43D613}" destId="{E1608A04-5FD8-4DAE-B0E8-F35FD06F664A}" srcOrd="2" destOrd="0" presId="urn:microsoft.com/office/officeart/2005/8/layout/cycle4"/>
    <dgm:cxn modelId="{5BE8A47E-8142-4F6B-A3CE-3CE7599A6A9F}" type="presParOf" srcId="{5FF89780-A18B-4CA3-95C9-5187EE43D613}" destId="{0CE3FEB6-4D50-4480-BB2A-7B8E7342B6B0}" srcOrd="3" destOrd="0" presId="urn:microsoft.com/office/officeart/2005/8/layout/cycle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8600AF-C63F-4B26-B522-B74254117A1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9EC948-F572-4D33-B7E2-BDE0BDE99EF7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rPr>
            <a:t>1ЭТАП</a:t>
          </a:r>
          <a:endParaRPr lang="ru-RU" b="1" dirty="0">
            <a:solidFill>
              <a:srgbClr val="FF0000"/>
            </a:solidFill>
            <a:latin typeface="Tahoma" pitchFamily="34" charset="0"/>
            <a:cs typeface="Tahoma" pitchFamily="34" charset="0"/>
          </a:endParaRPr>
        </a:p>
      </dgm:t>
    </dgm:pt>
    <dgm:pt modelId="{C5BC4C77-9511-453D-BBA8-8B04D946F974}" type="parTrans" cxnId="{C00DCA86-DF8F-40E7-AF19-4339C6561016}">
      <dgm:prSet/>
      <dgm:spPr/>
      <dgm:t>
        <a:bodyPr/>
        <a:lstStyle/>
        <a:p>
          <a:endParaRPr lang="ru-RU"/>
        </a:p>
      </dgm:t>
    </dgm:pt>
    <dgm:pt modelId="{0F50EAE3-54A9-4D36-B391-62DCE6447533}" type="sibTrans" cxnId="{C00DCA86-DF8F-40E7-AF19-4339C6561016}">
      <dgm:prSet/>
      <dgm:spPr/>
      <dgm:t>
        <a:bodyPr/>
        <a:lstStyle/>
        <a:p>
          <a:endParaRPr lang="ru-RU"/>
        </a:p>
      </dgm:t>
    </dgm:pt>
    <dgm:pt modelId="{31ADEAA5-E79B-4EDC-97EA-4AFE395FA69E}">
      <dgm:prSet phldrT="[Текст]"/>
      <dgm:spPr/>
      <dgm:t>
        <a:bodyPr/>
        <a:lstStyle/>
        <a:p>
          <a:r>
            <a:rPr lang="ru-RU" b="1" u="none" dirty="0" smtClean="0">
              <a:latin typeface="Tahoma" pitchFamily="34" charset="0"/>
              <a:cs typeface="Tahoma" pitchFamily="34" charset="0"/>
            </a:rPr>
            <a:t>мотивационный </a:t>
          </a:r>
          <a:endParaRPr lang="ru-RU" b="1" u="none" dirty="0">
            <a:latin typeface="Tahoma" pitchFamily="34" charset="0"/>
            <a:cs typeface="Tahoma" pitchFamily="34" charset="0"/>
          </a:endParaRPr>
        </a:p>
      </dgm:t>
    </dgm:pt>
    <dgm:pt modelId="{8DAD4A04-65E6-45CA-97E8-3B577477595F}" type="parTrans" cxnId="{8F8F9134-2778-4516-9FDD-43A763F3BF2E}">
      <dgm:prSet/>
      <dgm:spPr/>
      <dgm:t>
        <a:bodyPr/>
        <a:lstStyle/>
        <a:p>
          <a:endParaRPr lang="ru-RU"/>
        </a:p>
      </dgm:t>
    </dgm:pt>
    <dgm:pt modelId="{566E2AEF-B0AD-4355-B34D-2134E45C6DA0}" type="sibTrans" cxnId="{8F8F9134-2778-4516-9FDD-43A763F3BF2E}">
      <dgm:prSet/>
      <dgm:spPr/>
      <dgm:t>
        <a:bodyPr/>
        <a:lstStyle/>
        <a:p>
          <a:endParaRPr lang="ru-RU"/>
        </a:p>
      </dgm:t>
    </dgm:pt>
    <dgm:pt modelId="{157541F1-0510-4FA7-A28D-AA02661A49F4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rPr>
            <a:t>2 ЭТАП</a:t>
          </a:r>
          <a:endParaRPr lang="ru-RU" b="1" dirty="0">
            <a:solidFill>
              <a:srgbClr val="FF0000"/>
            </a:solidFill>
            <a:latin typeface="Tahoma" pitchFamily="34" charset="0"/>
            <a:cs typeface="Tahoma" pitchFamily="34" charset="0"/>
          </a:endParaRPr>
        </a:p>
      </dgm:t>
    </dgm:pt>
    <dgm:pt modelId="{6C6D083A-02F6-423F-8076-05C77C000C65}" type="parTrans" cxnId="{A1BD4BEF-15D5-4DB9-9A68-C104573F976B}">
      <dgm:prSet/>
      <dgm:spPr/>
      <dgm:t>
        <a:bodyPr/>
        <a:lstStyle/>
        <a:p>
          <a:endParaRPr lang="ru-RU"/>
        </a:p>
      </dgm:t>
    </dgm:pt>
    <dgm:pt modelId="{D46C9A2E-B7C2-43CB-AB75-AD525886F320}" type="sibTrans" cxnId="{A1BD4BEF-15D5-4DB9-9A68-C104573F976B}">
      <dgm:prSet/>
      <dgm:spPr/>
      <dgm:t>
        <a:bodyPr/>
        <a:lstStyle/>
        <a:p>
          <a:endParaRPr lang="ru-RU"/>
        </a:p>
      </dgm:t>
    </dgm:pt>
    <dgm:pt modelId="{D6D84DCE-05F1-4E68-9984-6675757AB856}">
      <dgm:prSet phldrT="[Текст]"/>
      <dgm:spPr/>
      <dgm:t>
        <a:bodyPr/>
        <a:lstStyle/>
        <a:p>
          <a:r>
            <a:rPr lang="ru-RU" b="1" u="none" dirty="0" smtClean="0">
              <a:latin typeface="Tahoma" pitchFamily="34" charset="0"/>
              <a:cs typeface="Tahoma" pitchFamily="34" charset="0"/>
            </a:rPr>
            <a:t>планирующий</a:t>
          </a:r>
          <a:r>
            <a:rPr lang="ru-RU" b="1" u="none" dirty="0" smtClean="0"/>
            <a:t> – </a:t>
          </a:r>
          <a:r>
            <a:rPr lang="ru-RU" b="1" u="none" dirty="0" smtClean="0">
              <a:latin typeface="Tahoma" pitchFamily="34" charset="0"/>
              <a:cs typeface="Tahoma" pitchFamily="34" charset="0"/>
            </a:rPr>
            <a:t>подготовительный </a:t>
          </a:r>
          <a:endParaRPr lang="ru-RU" b="1" u="none" dirty="0">
            <a:latin typeface="Tahoma" pitchFamily="34" charset="0"/>
            <a:cs typeface="Tahoma" pitchFamily="34" charset="0"/>
          </a:endParaRPr>
        </a:p>
      </dgm:t>
    </dgm:pt>
    <dgm:pt modelId="{671C036A-7BA9-41D9-AE24-EFBFD5F6A29B}" type="parTrans" cxnId="{3C6C9219-C309-4414-993C-DA0C56AA150F}">
      <dgm:prSet/>
      <dgm:spPr/>
      <dgm:t>
        <a:bodyPr/>
        <a:lstStyle/>
        <a:p>
          <a:endParaRPr lang="ru-RU"/>
        </a:p>
      </dgm:t>
    </dgm:pt>
    <dgm:pt modelId="{EA550E79-8BE1-4FF1-AE38-95943CE566E2}" type="sibTrans" cxnId="{3C6C9219-C309-4414-993C-DA0C56AA150F}">
      <dgm:prSet/>
      <dgm:spPr/>
      <dgm:t>
        <a:bodyPr/>
        <a:lstStyle/>
        <a:p>
          <a:endParaRPr lang="ru-RU"/>
        </a:p>
      </dgm:t>
    </dgm:pt>
    <dgm:pt modelId="{889A9815-4A83-42AA-BE0C-10C8B0D9700A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rPr>
            <a:t>3ЭТАП</a:t>
          </a:r>
          <a:endParaRPr lang="ru-RU" b="1" dirty="0">
            <a:solidFill>
              <a:srgbClr val="FF0000"/>
            </a:solidFill>
            <a:latin typeface="Tahoma" pitchFamily="34" charset="0"/>
            <a:cs typeface="Tahoma" pitchFamily="34" charset="0"/>
          </a:endParaRPr>
        </a:p>
      </dgm:t>
    </dgm:pt>
    <dgm:pt modelId="{D15B6EB1-46CA-482F-9E91-EE3DDC01367C}" type="parTrans" cxnId="{358F5285-CF92-4A2A-9B9B-6C4749584FEE}">
      <dgm:prSet/>
      <dgm:spPr/>
      <dgm:t>
        <a:bodyPr/>
        <a:lstStyle/>
        <a:p>
          <a:endParaRPr lang="ru-RU"/>
        </a:p>
      </dgm:t>
    </dgm:pt>
    <dgm:pt modelId="{CDFA0D3E-EAC9-4226-A854-A49B9DE7032A}" type="sibTrans" cxnId="{358F5285-CF92-4A2A-9B9B-6C4749584FEE}">
      <dgm:prSet/>
      <dgm:spPr/>
      <dgm:t>
        <a:bodyPr/>
        <a:lstStyle/>
        <a:p>
          <a:endParaRPr lang="ru-RU"/>
        </a:p>
      </dgm:t>
    </dgm:pt>
    <dgm:pt modelId="{2FEF534B-D9EA-41C1-9026-AA73370C90FB}">
      <dgm:prSet phldrT="[Текст]"/>
      <dgm:spPr/>
      <dgm:t>
        <a:bodyPr/>
        <a:lstStyle/>
        <a:p>
          <a:r>
            <a:rPr lang="ru-RU" b="1" u="none" dirty="0" smtClean="0">
              <a:latin typeface="Tahoma" pitchFamily="34" charset="0"/>
              <a:cs typeface="Tahoma" pitchFamily="34" charset="0"/>
            </a:rPr>
            <a:t>информационно-операционный </a:t>
          </a:r>
          <a:endParaRPr lang="ru-RU" b="1" u="none" dirty="0">
            <a:latin typeface="Tahoma" pitchFamily="34" charset="0"/>
            <a:cs typeface="Tahoma" pitchFamily="34" charset="0"/>
          </a:endParaRPr>
        </a:p>
      </dgm:t>
    </dgm:pt>
    <dgm:pt modelId="{CC2C1D63-B43A-4423-B570-D2353E97CE4E}" type="parTrans" cxnId="{B56C9D91-2594-4BC9-B309-E28C85131950}">
      <dgm:prSet/>
      <dgm:spPr/>
      <dgm:t>
        <a:bodyPr/>
        <a:lstStyle/>
        <a:p>
          <a:endParaRPr lang="ru-RU"/>
        </a:p>
      </dgm:t>
    </dgm:pt>
    <dgm:pt modelId="{972D557D-D679-40D5-AB30-21D0775D1D01}" type="sibTrans" cxnId="{B56C9D91-2594-4BC9-B309-E28C85131950}">
      <dgm:prSet/>
      <dgm:spPr/>
      <dgm:t>
        <a:bodyPr/>
        <a:lstStyle/>
        <a:p>
          <a:endParaRPr lang="ru-RU"/>
        </a:p>
      </dgm:t>
    </dgm:pt>
    <dgm:pt modelId="{A898A171-D3A9-4CBE-A5D9-F67CF148F9A1}">
      <dgm:prSet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4</a:t>
          </a:r>
          <a:r>
            <a:rPr lang="ru-RU" dirty="0" smtClean="0">
              <a:solidFill>
                <a:srgbClr val="FF0000"/>
              </a:solidFill>
            </a:rPr>
            <a:t> </a:t>
          </a:r>
          <a:r>
            <a:rPr lang="ru-RU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rPr>
            <a:t>ЭТАП</a:t>
          </a:r>
          <a:endParaRPr lang="ru-RU" b="1" dirty="0">
            <a:solidFill>
              <a:srgbClr val="FF0000"/>
            </a:solidFill>
            <a:latin typeface="Tahoma" pitchFamily="34" charset="0"/>
            <a:cs typeface="Tahoma" pitchFamily="34" charset="0"/>
          </a:endParaRPr>
        </a:p>
      </dgm:t>
    </dgm:pt>
    <dgm:pt modelId="{52FC7FAE-7E75-4139-A67B-6E4E0ACB12CD}" type="parTrans" cxnId="{9903CA3C-A66A-40AD-8000-304E8E82AD8F}">
      <dgm:prSet/>
      <dgm:spPr/>
      <dgm:t>
        <a:bodyPr/>
        <a:lstStyle/>
        <a:p>
          <a:endParaRPr lang="ru-RU"/>
        </a:p>
      </dgm:t>
    </dgm:pt>
    <dgm:pt modelId="{89764E2C-64FB-408B-9A5C-0BE6BF163AF8}" type="sibTrans" cxnId="{9903CA3C-A66A-40AD-8000-304E8E82AD8F}">
      <dgm:prSet/>
      <dgm:spPr/>
      <dgm:t>
        <a:bodyPr/>
        <a:lstStyle/>
        <a:p>
          <a:endParaRPr lang="ru-RU"/>
        </a:p>
      </dgm:t>
    </dgm:pt>
    <dgm:pt modelId="{03CC22CF-92B8-4F8B-BBD2-BF6A6DE4E145}">
      <dgm:prSet/>
      <dgm:spPr/>
      <dgm:t>
        <a:bodyPr/>
        <a:lstStyle/>
        <a:p>
          <a:r>
            <a:rPr lang="ru-RU" b="1" u="none" dirty="0" smtClean="0">
              <a:latin typeface="Tahoma" pitchFamily="34" charset="0"/>
              <a:cs typeface="Tahoma" pitchFamily="34" charset="0"/>
            </a:rPr>
            <a:t>рефлексивно-оценочный </a:t>
          </a:r>
          <a:endParaRPr lang="ru-RU" b="1" u="none" dirty="0">
            <a:latin typeface="Tahoma" pitchFamily="34" charset="0"/>
            <a:cs typeface="Tahoma" pitchFamily="34" charset="0"/>
          </a:endParaRPr>
        </a:p>
      </dgm:t>
    </dgm:pt>
    <dgm:pt modelId="{86064918-DA17-47E4-B483-54D53A09C1C2}" type="parTrans" cxnId="{762C1346-C07B-4034-85E3-1CC77E6D3024}">
      <dgm:prSet/>
      <dgm:spPr/>
      <dgm:t>
        <a:bodyPr/>
        <a:lstStyle/>
        <a:p>
          <a:endParaRPr lang="ru-RU"/>
        </a:p>
      </dgm:t>
    </dgm:pt>
    <dgm:pt modelId="{A9CA5F3F-EE3B-4D77-9DEF-CF2F266A0AA8}" type="sibTrans" cxnId="{762C1346-C07B-4034-85E3-1CC77E6D3024}">
      <dgm:prSet/>
      <dgm:spPr/>
      <dgm:t>
        <a:bodyPr/>
        <a:lstStyle/>
        <a:p>
          <a:endParaRPr lang="ru-RU"/>
        </a:p>
      </dgm:t>
    </dgm:pt>
    <dgm:pt modelId="{E0203761-8D28-4C57-8FBA-0B8269247445}" type="pres">
      <dgm:prSet presAssocID="{B18600AF-C63F-4B26-B522-B74254117A1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48D1CB-7721-4A7E-9DCD-E1A09A1E72D6}" type="pres">
      <dgm:prSet presAssocID="{319EC948-F572-4D33-B7E2-BDE0BDE99EF7}" presName="composite" presStyleCnt="0"/>
      <dgm:spPr/>
    </dgm:pt>
    <dgm:pt modelId="{C5F16D3A-1A89-4ED2-8610-996D2DC9D3C8}" type="pres">
      <dgm:prSet presAssocID="{319EC948-F572-4D33-B7E2-BDE0BDE99EF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E2967-1BEC-45E8-9E7A-9DCA9CB3E094}" type="pres">
      <dgm:prSet presAssocID="{319EC948-F572-4D33-B7E2-BDE0BDE99EF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F80C51-365D-4F2F-B494-82F1B40F80CA}" type="pres">
      <dgm:prSet presAssocID="{0F50EAE3-54A9-4D36-B391-62DCE6447533}" presName="sp" presStyleCnt="0"/>
      <dgm:spPr/>
    </dgm:pt>
    <dgm:pt modelId="{D6C8939F-7A70-4258-BD81-BAC3CAA2B03F}" type="pres">
      <dgm:prSet presAssocID="{157541F1-0510-4FA7-A28D-AA02661A49F4}" presName="composite" presStyleCnt="0"/>
      <dgm:spPr/>
    </dgm:pt>
    <dgm:pt modelId="{861BCA09-56A9-416B-B3BC-A53B5B8B6990}" type="pres">
      <dgm:prSet presAssocID="{157541F1-0510-4FA7-A28D-AA02661A49F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2E02DB-042E-4135-B52A-F07168CE441F}" type="pres">
      <dgm:prSet presAssocID="{157541F1-0510-4FA7-A28D-AA02661A49F4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D03947-F920-4786-9DFD-A262CD70C25A}" type="pres">
      <dgm:prSet presAssocID="{D46C9A2E-B7C2-43CB-AB75-AD525886F320}" presName="sp" presStyleCnt="0"/>
      <dgm:spPr/>
    </dgm:pt>
    <dgm:pt modelId="{D0F1F98D-44E6-433C-AEA3-0D37E7743C5B}" type="pres">
      <dgm:prSet presAssocID="{889A9815-4A83-42AA-BE0C-10C8B0D9700A}" presName="composite" presStyleCnt="0"/>
      <dgm:spPr/>
    </dgm:pt>
    <dgm:pt modelId="{24E6F14C-D97C-4B72-AFAA-3A7C62E58444}" type="pres">
      <dgm:prSet presAssocID="{889A9815-4A83-42AA-BE0C-10C8B0D9700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1CA33-A1B8-4B1C-8F41-FF65CAA225E3}" type="pres">
      <dgm:prSet presAssocID="{889A9815-4A83-42AA-BE0C-10C8B0D9700A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CE8E2-182C-455F-8EE6-91378094A289}" type="pres">
      <dgm:prSet presAssocID="{CDFA0D3E-EAC9-4226-A854-A49B9DE7032A}" presName="sp" presStyleCnt="0"/>
      <dgm:spPr/>
    </dgm:pt>
    <dgm:pt modelId="{FB1AA4F3-C9B3-41FF-B122-8E7ECDC73FAD}" type="pres">
      <dgm:prSet presAssocID="{A898A171-D3A9-4CBE-A5D9-F67CF148F9A1}" presName="composite" presStyleCnt="0"/>
      <dgm:spPr/>
    </dgm:pt>
    <dgm:pt modelId="{B5F6FC9D-8525-4281-A511-1BC4DDD0D8B0}" type="pres">
      <dgm:prSet presAssocID="{A898A171-D3A9-4CBE-A5D9-F67CF148F9A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69EE85-6CA2-4FF9-BF1B-CEEAAE8BCD84}" type="pres">
      <dgm:prSet presAssocID="{A898A171-D3A9-4CBE-A5D9-F67CF148F9A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665CAC-6E57-42A3-A914-0B100E773F9D}" type="presOf" srcId="{319EC948-F572-4D33-B7E2-BDE0BDE99EF7}" destId="{C5F16D3A-1A89-4ED2-8610-996D2DC9D3C8}" srcOrd="0" destOrd="0" presId="urn:microsoft.com/office/officeart/2005/8/layout/chevron2"/>
    <dgm:cxn modelId="{DB5AA267-27F5-41F2-A250-307FBD08B7A0}" type="presOf" srcId="{31ADEAA5-E79B-4EDC-97EA-4AFE395FA69E}" destId="{761E2967-1BEC-45E8-9E7A-9DCA9CB3E094}" srcOrd="0" destOrd="0" presId="urn:microsoft.com/office/officeart/2005/8/layout/chevron2"/>
    <dgm:cxn modelId="{FC665625-54F3-49AB-BF05-475C8F7F8BAE}" type="presOf" srcId="{03CC22CF-92B8-4F8B-BBD2-BF6A6DE4E145}" destId="{D369EE85-6CA2-4FF9-BF1B-CEEAAE8BCD84}" srcOrd="0" destOrd="0" presId="urn:microsoft.com/office/officeart/2005/8/layout/chevron2"/>
    <dgm:cxn modelId="{3C6C9219-C309-4414-993C-DA0C56AA150F}" srcId="{157541F1-0510-4FA7-A28D-AA02661A49F4}" destId="{D6D84DCE-05F1-4E68-9984-6675757AB856}" srcOrd="0" destOrd="0" parTransId="{671C036A-7BA9-41D9-AE24-EFBFD5F6A29B}" sibTransId="{EA550E79-8BE1-4FF1-AE38-95943CE566E2}"/>
    <dgm:cxn modelId="{84057C57-66DA-4DE7-B964-E3DFDCA47560}" type="presOf" srcId="{2FEF534B-D9EA-41C1-9026-AA73370C90FB}" destId="{07D1CA33-A1B8-4B1C-8F41-FF65CAA225E3}" srcOrd="0" destOrd="0" presId="urn:microsoft.com/office/officeart/2005/8/layout/chevron2"/>
    <dgm:cxn modelId="{C00DCA86-DF8F-40E7-AF19-4339C6561016}" srcId="{B18600AF-C63F-4B26-B522-B74254117A1A}" destId="{319EC948-F572-4D33-B7E2-BDE0BDE99EF7}" srcOrd="0" destOrd="0" parTransId="{C5BC4C77-9511-453D-BBA8-8B04D946F974}" sibTransId="{0F50EAE3-54A9-4D36-B391-62DCE6447533}"/>
    <dgm:cxn modelId="{8F8F9134-2778-4516-9FDD-43A763F3BF2E}" srcId="{319EC948-F572-4D33-B7E2-BDE0BDE99EF7}" destId="{31ADEAA5-E79B-4EDC-97EA-4AFE395FA69E}" srcOrd="0" destOrd="0" parTransId="{8DAD4A04-65E6-45CA-97E8-3B577477595F}" sibTransId="{566E2AEF-B0AD-4355-B34D-2134E45C6DA0}"/>
    <dgm:cxn modelId="{55BB966A-37C6-440B-BC1F-E114036D05AA}" type="presOf" srcId="{A898A171-D3A9-4CBE-A5D9-F67CF148F9A1}" destId="{B5F6FC9D-8525-4281-A511-1BC4DDD0D8B0}" srcOrd="0" destOrd="0" presId="urn:microsoft.com/office/officeart/2005/8/layout/chevron2"/>
    <dgm:cxn modelId="{E7B74EF6-AB70-4174-84B9-2B82DC189F2C}" type="presOf" srcId="{157541F1-0510-4FA7-A28D-AA02661A49F4}" destId="{861BCA09-56A9-416B-B3BC-A53B5B8B6990}" srcOrd="0" destOrd="0" presId="urn:microsoft.com/office/officeart/2005/8/layout/chevron2"/>
    <dgm:cxn modelId="{8AC8F624-A520-421F-B0A3-1D1486F32C15}" type="presOf" srcId="{B18600AF-C63F-4B26-B522-B74254117A1A}" destId="{E0203761-8D28-4C57-8FBA-0B8269247445}" srcOrd="0" destOrd="0" presId="urn:microsoft.com/office/officeart/2005/8/layout/chevron2"/>
    <dgm:cxn modelId="{45E97455-C6AB-40F3-A1F3-6C88C8154813}" type="presOf" srcId="{D6D84DCE-05F1-4E68-9984-6675757AB856}" destId="{B82E02DB-042E-4135-B52A-F07168CE441F}" srcOrd="0" destOrd="0" presId="urn:microsoft.com/office/officeart/2005/8/layout/chevron2"/>
    <dgm:cxn modelId="{BC55DDA8-6CA7-4531-BE9D-7723D1640735}" type="presOf" srcId="{889A9815-4A83-42AA-BE0C-10C8B0D9700A}" destId="{24E6F14C-D97C-4B72-AFAA-3A7C62E58444}" srcOrd="0" destOrd="0" presId="urn:microsoft.com/office/officeart/2005/8/layout/chevron2"/>
    <dgm:cxn modelId="{762C1346-C07B-4034-85E3-1CC77E6D3024}" srcId="{A898A171-D3A9-4CBE-A5D9-F67CF148F9A1}" destId="{03CC22CF-92B8-4F8B-BBD2-BF6A6DE4E145}" srcOrd="0" destOrd="0" parTransId="{86064918-DA17-47E4-B483-54D53A09C1C2}" sibTransId="{A9CA5F3F-EE3B-4D77-9DEF-CF2F266A0AA8}"/>
    <dgm:cxn modelId="{358F5285-CF92-4A2A-9B9B-6C4749584FEE}" srcId="{B18600AF-C63F-4B26-B522-B74254117A1A}" destId="{889A9815-4A83-42AA-BE0C-10C8B0D9700A}" srcOrd="2" destOrd="0" parTransId="{D15B6EB1-46CA-482F-9E91-EE3DDC01367C}" sibTransId="{CDFA0D3E-EAC9-4226-A854-A49B9DE7032A}"/>
    <dgm:cxn modelId="{9903CA3C-A66A-40AD-8000-304E8E82AD8F}" srcId="{B18600AF-C63F-4B26-B522-B74254117A1A}" destId="{A898A171-D3A9-4CBE-A5D9-F67CF148F9A1}" srcOrd="3" destOrd="0" parTransId="{52FC7FAE-7E75-4139-A67B-6E4E0ACB12CD}" sibTransId="{89764E2C-64FB-408B-9A5C-0BE6BF163AF8}"/>
    <dgm:cxn modelId="{B56C9D91-2594-4BC9-B309-E28C85131950}" srcId="{889A9815-4A83-42AA-BE0C-10C8B0D9700A}" destId="{2FEF534B-D9EA-41C1-9026-AA73370C90FB}" srcOrd="0" destOrd="0" parTransId="{CC2C1D63-B43A-4423-B570-D2353E97CE4E}" sibTransId="{972D557D-D679-40D5-AB30-21D0775D1D01}"/>
    <dgm:cxn modelId="{A1BD4BEF-15D5-4DB9-9A68-C104573F976B}" srcId="{B18600AF-C63F-4B26-B522-B74254117A1A}" destId="{157541F1-0510-4FA7-A28D-AA02661A49F4}" srcOrd="1" destOrd="0" parTransId="{6C6D083A-02F6-423F-8076-05C77C000C65}" sibTransId="{D46C9A2E-B7C2-43CB-AB75-AD525886F320}"/>
    <dgm:cxn modelId="{675BC27E-2A47-431E-91B3-9B98CB71268C}" type="presParOf" srcId="{E0203761-8D28-4C57-8FBA-0B8269247445}" destId="{0448D1CB-7721-4A7E-9DCD-E1A09A1E72D6}" srcOrd="0" destOrd="0" presId="urn:microsoft.com/office/officeart/2005/8/layout/chevron2"/>
    <dgm:cxn modelId="{831BEC4F-D43F-49B8-BEA4-9BEA51661F53}" type="presParOf" srcId="{0448D1CB-7721-4A7E-9DCD-E1A09A1E72D6}" destId="{C5F16D3A-1A89-4ED2-8610-996D2DC9D3C8}" srcOrd="0" destOrd="0" presId="urn:microsoft.com/office/officeart/2005/8/layout/chevron2"/>
    <dgm:cxn modelId="{8305210F-9E11-478A-8C51-430BB326D13D}" type="presParOf" srcId="{0448D1CB-7721-4A7E-9DCD-E1A09A1E72D6}" destId="{761E2967-1BEC-45E8-9E7A-9DCA9CB3E094}" srcOrd="1" destOrd="0" presId="urn:microsoft.com/office/officeart/2005/8/layout/chevron2"/>
    <dgm:cxn modelId="{B7DF38CD-EF44-44EC-86FD-232887C84FF2}" type="presParOf" srcId="{E0203761-8D28-4C57-8FBA-0B8269247445}" destId="{99F80C51-365D-4F2F-B494-82F1B40F80CA}" srcOrd="1" destOrd="0" presId="urn:microsoft.com/office/officeart/2005/8/layout/chevron2"/>
    <dgm:cxn modelId="{A8C9353A-BDF1-42D7-AC2A-72C98C66128D}" type="presParOf" srcId="{E0203761-8D28-4C57-8FBA-0B8269247445}" destId="{D6C8939F-7A70-4258-BD81-BAC3CAA2B03F}" srcOrd="2" destOrd="0" presId="urn:microsoft.com/office/officeart/2005/8/layout/chevron2"/>
    <dgm:cxn modelId="{5015E90D-9B40-4283-B373-8E93A495DE34}" type="presParOf" srcId="{D6C8939F-7A70-4258-BD81-BAC3CAA2B03F}" destId="{861BCA09-56A9-416B-B3BC-A53B5B8B6990}" srcOrd="0" destOrd="0" presId="urn:microsoft.com/office/officeart/2005/8/layout/chevron2"/>
    <dgm:cxn modelId="{83136036-0A59-4244-89C5-03B0C7223DC8}" type="presParOf" srcId="{D6C8939F-7A70-4258-BD81-BAC3CAA2B03F}" destId="{B82E02DB-042E-4135-B52A-F07168CE441F}" srcOrd="1" destOrd="0" presId="urn:microsoft.com/office/officeart/2005/8/layout/chevron2"/>
    <dgm:cxn modelId="{E149FB30-42D4-4045-B6F7-E1E6773B5899}" type="presParOf" srcId="{E0203761-8D28-4C57-8FBA-0B8269247445}" destId="{BFD03947-F920-4786-9DFD-A262CD70C25A}" srcOrd="3" destOrd="0" presId="urn:microsoft.com/office/officeart/2005/8/layout/chevron2"/>
    <dgm:cxn modelId="{EF5AB9B3-6D89-4B60-BA15-C1519D6A8202}" type="presParOf" srcId="{E0203761-8D28-4C57-8FBA-0B8269247445}" destId="{D0F1F98D-44E6-433C-AEA3-0D37E7743C5B}" srcOrd="4" destOrd="0" presId="urn:microsoft.com/office/officeart/2005/8/layout/chevron2"/>
    <dgm:cxn modelId="{D09B1EEE-63C3-4072-B17A-23113A493487}" type="presParOf" srcId="{D0F1F98D-44E6-433C-AEA3-0D37E7743C5B}" destId="{24E6F14C-D97C-4B72-AFAA-3A7C62E58444}" srcOrd="0" destOrd="0" presId="urn:microsoft.com/office/officeart/2005/8/layout/chevron2"/>
    <dgm:cxn modelId="{10EC0A5A-9C64-4B7C-815E-DE9BBE2725E1}" type="presParOf" srcId="{D0F1F98D-44E6-433C-AEA3-0D37E7743C5B}" destId="{07D1CA33-A1B8-4B1C-8F41-FF65CAA225E3}" srcOrd="1" destOrd="0" presId="urn:microsoft.com/office/officeart/2005/8/layout/chevron2"/>
    <dgm:cxn modelId="{90407E49-2C01-45C2-B235-DFA76FD44EB3}" type="presParOf" srcId="{E0203761-8D28-4C57-8FBA-0B8269247445}" destId="{716CE8E2-182C-455F-8EE6-91378094A289}" srcOrd="5" destOrd="0" presId="urn:microsoft.com/office/officeart/2005/8/layout/chevron2"/>
    <dgm:cxn modelId="{2E9785D8-9922-4C40-99B6-C4304EB25FEC}" type="presParOf" srcId="{E0203761-8D28-4C57-8FBA-0B8269247445}" destId="{FB1AA4F3-C9B3-41FF-B122-8E7ECDC73FAD}" srcOrd="6" destOrd="0" presId="urn:microsoft.com/office/officeart/2005/8/layout/chevron2"/>
    <dgm:cxn modelId="{FD6FB141-5538-410E-BFCE-3BAF6D3EAD72}" type="presParOf" srcId="{FB1AA4F3-C9B3-41FF-B122-8E7ECDC73FAD}" destId="{B5F6FC9D-8525-4281-A511-1BC4DDD0D8B0}" srcOrd="0" destOrd="0" presId="urn:microsoft.com/office/officeart/2005/8/layout/chevron2"/>
    <dgm:cxn modelId="{7BD7892D-FC8D-4F19-AF75-68D2A9EF1D56}" type="presParOf" srcId="{FB1AA4F3-C9B3-41FF-B122-8E7ECDC73FAD}" destId="{D369EE85-6CA2-4FF9-BF1B-CEEAAE8BCD84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C56486-7113-42D7-B3EE-C7ACE798384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9ED9C7-D7CF-484B-9DD9-1DAF6039B440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Рефлексивные</a:t>
          </a:r>
          <a:endParaRPr lang="ru-RU" b="1" dirty="0">
            <a:solidFill>
              <a:schemeClr val="tx1"/>
            </a:solidFill>
          </a:endParaRPr>
        </a:p>
      </dgm:t>
    </dgm:pt>
    <dgm:pt modelId="{706CDEB8-9B0D-4129-B050-8215DD468C1C}" type="parTrans" cxnId="{93309BF3-662C-4344-9764-9A1A342AA244}">
      <dgm:prSet/>
      <dgm:spPr/>
      <dgm:t>
        <a:bodyPr/>
        <a:lstStyle/>
        <a:p>
          <a:endParaRPr lang="ru-RU"/>
        </a:p>
      </dgm:t>
    </dgm:pt>
    <dgm:pt modelId="{B0FD6CCF-29A4-4B4D-8677-0C7F0EC72142}" type="sibTrans" cxnId="{93309BF3-662C-4344-9764-9A1A342AA244}">
      <dgm:prSet/>
      <dgm:spPr/>
      <dgm:t>
        <a:bodyPr/>
        <a:lstStyle/>
        <a:p>
          <a:endParaRPr lang="ru-RU"/>
        </a:p>
      </dgm:t>
    </dgm:pt>
    <dgm:pt modelId="{0DE39F4E-A59A-4132-B0A2-023ED0BAA07D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Поисковые, исследовательские</a:t>
          </a:r>
          <a:endParaRPr lang="ru-RU" b="1" dirty="0">
            <a:solidFill>
              <a:schemeClr val="tx1"/>
            </a:solidFill>
          </a:endParaRPr>
        </a:p>
      </dgm:t>
    </dgm:pt>
    <dgm:pt modelId="{AA684A48-A355-4B7E-864D-2320ACB188E0}" type="parTrans" cxnId="{971CC631-2366-4DA4-8048-8897687C7879}">
      <dgm:prSet/>
      <dgm:spPr/>
      <dgm:t>
        <a:bodyPr/>
        <a:lstStyle/>
        <a:p>
          <a:endParaRPr lang="ru-RU"/>
        </a:p>
      </dgm:t>
    </dgm:pt>
    <dgm:pt modelId="{1F4E5FA6-35AC-4221-B5F8-5449E2A0596F}" type="sibTrans" cxnId="{971CC631-2366-4DA4-8048-8897687C7879}">
      <dgm:prSet/>
      <dgm:spPr/>
      <dgm:t>
        <a:bodyPr/>
        <a:lstStyle/>
        <a:p>
          <a:endParaRPr lang="ru-RU"/>
        </a:p>
      </dgm:t>
    </dgm:pt>
    <dgm:pt modelId="{B3178BD4-4184-4425-A733-EEC7069044EB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Умения и навыки работы в сотрудничестве</a:t>
          </a:r>
          <a:endParaRPr lang="ru-RU" b="1" dirty="0">
            <a:solidFill>
              <a:schemeClr val="tx1"/>
            </a:solidFill>
          </a:endParaRPr>
        </a:p>
      </dgm:t>
    </dgm:pt>
    <dgm:pt modelId="{9D1372BA-C8DC-45DC-9A44-6FDA1BC8B786}" type="parTrans" cxnId="{7A362637-A559-45E6-9BA6-E6D0B931B964}">
      <dgm:prSet/>
      <dgm:spPr/>
      <dgm:t>
        <a:bodyPr/>
        <a:lstStyle/>
        <a:p>
          <a:endParaRPr lang="ru-RU"/>
        </a:p>
      </dgm:t>
    </dgm:pt>
    <dgm:pt modelId="{D938FDCF-DE5A-4383-99EE-5C7AA5B426E1}" type="sibTrans" cxnId="{7A362637-A559-45E6-9BA6-E6D0B931B964}">
      <dgm:prSet/>
      <dgm:spPr/>
      <dgm:t>
        <a:bodyPr/>
        <a:lstStyle/>
        <a:p>
          <a:endParaRPr lang="ru-RU"/>
        </a:p>
      </dgm:t>
    </dgm:pt>
    <dgm:pt modelId="{7022B452-FA9C-4191-8553-C7F6F34985FF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Менеджерские</a:t>
          </a:r>
          <a:endParaRPr lang="ru-RU" b="1" dirty="0">
            <a:solidFill>
              <a:schemeClr val="tx1"/>
            </a:solidFill>
          </a:endParaRPr>
        </a:p>
      </dgm:t>
    </dgm:pt>
    <dgm:pt modelId="{294179CC-447A-47BA-81E3-8D3AE37568E8}" type="parTrans" cxnId="{6FCF8A65-34B3-40F3-9354-9192248B48C1}">
      <dgm:prSet/>
      <dgm:spPr/>
      <dgm:t>
        <a:bodyPr/>
        <a:lstStyle/>
        <a:p>
          <a:endParaRPr lang="ru-RU"/>
        </a:p>
      </dgm:t>
    </dgm:pt>
    <dgm:pt modelId="{23A6FB6F-EC9E-4AE6-A2EB-E528ABA78FF9}" type="sibTrans" cxnId="{6FCF8A65-34B3-40F3-9354-9192248B48C1}">
      <dgm:prSet/>
      <dgm:spPr/>
      <dgm:t>
        <a:bodyPr/>
        <a:lstStyle/>
        <a:p>
          <a:endParaRPr lang="ru-RU"/>
        </a:p>
      </dgm:t>
    </dgm:pt>
    <dgm:pt modelId="{2FF9142C-9E9F-457E-91F8-A429244851D4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Коммуникативные</a:t>
          </a:r>
          <a:endParaRPr lang="ru-RU" b="1" dirty="0">
            <a:solidFill>
              <a:schemeClr val="tx1"/>
            </a:solidFill>
          </a:endParaRPr>
        </a:p>
      </dgm:t>
    </dgm:pt>
    <dgm:pt modelId="{341004EB-5E1B-4EB3-9EDD-C3AA6998CF20}" type="parTrans" cxnId="{86912420-4D89-4149-8C14-956AC7D0C01D}">
      <dgm:prSet/>
      <dgm:spPr/>
      <dgm:t>
        <a:bodyPr/>
        <a:lstStyle/>
        <a:p>
          <a:endParaRPr lang="ru-RU"/>
        </a:p>
      </dgm:t>
    </dgm:pt>
    <dgm:pt modelId="{1299C3A7-2366-42F4-AED8-DD3463B4F9EF}" type="sibTrans" cxnId="{86912420-4D89-4149-8C14-956AC7D0C01D}">
      <dgm:prSet/>
      <dgm:spPr/>
      <dgm:t>
        <a:bodyPr/>
        <a:lstStyle/>
        <a:p>
          <a:endParaRPr lang="ru-RU"/>
        </a:p>
      </dgm:t>
    </dgm:pt>
    <dgm:pt modelId="{CFF8A466-28F8-42BE-8C6A-0EE24F71E73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Презентационные</a:t>
          </a:r>
          <a:r>
            <a:rPr lang="ru-RU" dirty="0" smtClean="0"/>
            <a:t> </a:t>
          </a:r>
          <a:endParaRPr lang="ru-RU" dirty="0"/>
        </a:p>
      </dgm:t>
    </dgm:pt>
    <dgm:pt modelId="{158DDFAA-FA35-4A08-8981-E60A2ACE0051}" type="parTrans" cxnId="{D3ECEF6F-1B12-442A-A345-6810C83A8825}">
      <dgm:prSet/>
      <dgm:spPr/>
      <dgm:t>
        <a:bodyPr/>
        <a:lstStyle/>
        <a:p>
          <a:endParaRPr lang="ru-RU"/>
        </a:p>
      </dgm:t>
    </dgm:pt>
    <dgm:pt modelId="{F200179F-47A6-4A2E-A9BB-F412F6A0661D}" type="sibTrans" cxnId="{D3ECEF6F-1B12-442A-A345-6810C83A8825}">
      <dgm:prSet/>
      <dgm:spPr/>
      <dgm:t>
        <a:bodyPr/>
        <a:lstStyle/>
        <a:p>
          <a:endParaRPr lang="ru-RU"/>
        </a:p>
      </dgm:t>
    </dgm:pt>
    <dgm:pt modelId="{7B178310-D770-477B-91AD-6CD1C8634F3F}" type="pres">
      <dgm:prSet presAssocID="{CAC56486-7113-42D7-B3EE-C7ACE798384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7460CB-9004-41E9-A480-1200F3D137A3}" type="pres">
      <dgm:prSet presAssocID="{249ED9C7-D7CF-484B-9DD9-1DAF6039B440}" presName="composite" presStyleCnt="0"/>
      <dgm:spPr/>
    </dgm:pt>
    <dgm:pt modelId="{F36331D2-7571-4542-BB7A-AD6F47B99CBA}" type="pres">
      <dgm:prSet presAssocID="{249ED9C7-D7CF-484B-9DD9-1DAF6039B440}" presName="imgShp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9EF5D00-BE23-498C-9A8B-0E58AD2698F4}" type="pres">
      <dgm:prSet presAssocID="{249ED9C7-D7CF-484B-9DD9-1DAF6039B440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763F9-1CB7-4A5D-9645-C2C8F690B4D6}" type="pres">
      <dgm:prSet presAssocID="{B0FD6CCF-29A4-4B4D-8677-0C7F0EC72142}" presName="spacing" presStyleCnt="0"/>
      <dgm:spPr/>
    </dgm:pt>
    <dgm:pt modelId="{7911EF1A-3F16-44FC-AD0F-8A4A50A1D071}" type="pres">
      <dgm:prSet presAssocID="{0DE39F4E-A59A-4132-B0A2-023ED0BAA07D}" presName="composite" presStyleCnt="0"/>
      <dgm:spPr/>
    </dgm:pt>
    <dgm:pt modelId="{42F28570-E1F1-46B4-920E-8ECC7DDE61E5}" type="pres">
      <dgm:prSet presAssocID="{0DE39F4E-A59A-4132-B0A2-023ED0BAA07D}" presName="imgShp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9BC561B-132F-48DA-A130-C30E9C83C8D4}" type="pres">
      <dgm:prSet presAssocID="{0DE39F4E-A59A-4132-B0A2-023ED0BAA07D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7039C2-F280-449F-B634-9B0CAEA9CBEB}" type="pres">
      <dgm:prSet presAssocID="{1F4E5FA6-35AC-4221-B5F8-5449E2A0596F}" presName="spacing" presStyleCnt="0"/>
      <dgm:spPr/>
    </dgm:pt>
    <dgm:pt modelId="{620832F2-EC30-42BF-B787-2EFD1921C910}" type="pres">
      <dgm:prSet presAssocID="{B3178BD4-4184-4425-A733-EEC7069044EB}" presName="composite" presStyleCnt="0"/>
      <dgm:spPr/>
    </dgm:pt>
    <dgm:pt modelId="{8A1BA879-9F46-4C6C-B7C2-8404CF3825D0}" type="pres">
      <dgm:prSet presAssocID="{B3178BD4-4184-4425-A733-EEC7069044EB}" presName="imgShp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A83015E-2FB7-4B5C-83FB-DC2D777FC4B9}" type="pres">
      <dgm:prSet presAssocID="{B3178BD4-4184-4425-A733-EEC7069044EB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B78857-33DF-4FFB-8A39-92C03E6C0A8F}" type="pres">
      <dgm:prSet presAssocID="{D938FDCF-DE5A-4383-99EE-5C7AA5B426E1}" presName="spacing" presStyleCnt="0"/>
      <dgm:spPr/>
    </dgm:pt>
    <dgm:pt modelId="{2F6E0066-E71D-4B8B-9894-0B496096CB8D}" type="pres">
      <dgm:prSet presAssocID="{7022B452-FA9C-4191-8553-C7F6F34985FF}" presName="composite" presStyleCnt="0"/>
      <dgm:spPr/>
    </dgm:pt>
    <dgm:pt modelId="{9EC3582C-CCD4-43D2-A074-B7A969097CED}" type="pres">
      <dgm:prSet presAssocID="{7022B452-FA9C-4191-8553-C7F6F34985FF}" presName="imgShp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FB9089F-526A-4CCC-808D-38BDE46D3EF4}" type="pres">
      <dgm:prSet presAssocID="{7022B452-FA9C-4191-8553-C7F6F34985FF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8ACBBA-2A55-4711-8767-0872679979E0}" type="pres">
      <dgm:prSet presAssocID="{23A6FB6F-EC9E-4AE6-A2EB-E528ABA78FF9}" presName="spacing" presStyleCnt="0"/>
      <dgm:spPr/>
    </dgm:pt>
    <dgm:pt modelId="{89A767A0-14F1-47F6-83A9-DD4F417B8B58}" type="pres">
      <dgm:prSet presAssocID="{2FF9142C-9E9F-457E-91F8-A429244851D4}" presName="composite" presStyleCnt="0"/>
      <dgm:spPr/>
    </dgm:pt>
    <dgm:pt modelId="{94E1AA1B-BCDB-4044-83A3-0D418C41BB77}" type="pres">
      <dgm:prSet presAssocID="{2FF9142C-9E9F-457E-91F8-A429244851D4}" presName="imgShp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903AC427-7BD2-4552-B7F5-C02B4F2D714D}" type="pres">
      <dgm:prSet presAssocID="{2FF9142C-9E9F-457E-91F8-A429244851D4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135B57-5478-4C55-8C73-CB242FFB3A82}" type="pres">
      <dgm:prSet presAssocID="{1299C3A7-2366-42F4-AED8-DD3463B4F9EF}" presName="spacing" presStyleCnt="0"/>
      <dgm:spPr/>
    </dgm:pt>
    <dgm:pt modelId="{661611AD-03B3-4401-8BBF-0652FF508E64}" type="pres">
      <dgm:prSet presAssocID="{CFF8A466-28F8-42BE-8C6A-0EE24F71E733}" presName="composite" presStyleCnt="0"/>
      <dgm:spPr/>
    </dgm:pt>
    <dgm:pt modelId="{19F234BC-436D-4CB8-ABDA-0779A281DCEB}" type="pres">
      <dgm:prSet presAssocID="{CFF8A466-28F8-42BE-8C6A-0EE24F71E733}" presName="imgShp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ECB44818-0BDE-4E04-8F5A-7A72F1D986C7}" type="pres">
      <dgm:prSet presAssocID="{CFF8A466-28F8-42BE-8C6A-0EE24F71E733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FF421D-BD49-4BF6-92D4-EDDD3C1E49D5}" type="presOf" srcId="{249ED9C7-D7CF-484B-9DD9-1DAF6039B440}" destId="{39EF5D00-BE23-498C-9A8B-0E58AD2698F4}" srcOrd="0" destOrd="0" presId="urn:microsoft.com/office/officeart/2005/8/layout/vList3"/>
    <dgm:cxn modelId="{93309BF3-662C-4344-9764-9A1A342AA244}" srcId="{CAC56486-7113-42D7-B3EE-C7ACE7983844}" destId="{249ED9C7-D7CF-484B-9DD9-1DAF6039B440}" srcOrd="0" destOrd="0" parTransId="{706CDEB8-9B0D-4129-B050-8215DD468C1C}" sibTransId="{B0FD6CCF-29A4-4B4D-8677-0C7F0EC72142}"/>
    <dgm:cxn modelId="{058ECC59-C8CD-4BAD-9D7F-1E19D5A054CD}" type="presOf" srcId="{0DE39F4E-A59A-4132-B0A2-023ED0BAA07D}" destId="{29BC561B-132F-48DA-A130-C30E9C83C8D4}" srcOrd="0" destOrd="0" presId="urn:microsoft.com/office/officeart/2005/8/layout/vList3"/>
    <dgm:cxn modelId="{6FCF8A65-34B3-40F3-9354-9192248B48C1}" srcId="{CAC56486-7113-42D7-B3EE-C7ACE7983844}" destId="{7022B452-FA9C-4191-8553-C7F6F34985FF}" srcOrd="3" destOrd="0" parTransId="{294179CC-447A-47BA-81E3-8D3AE37568E8}" sibTransId="{23A6FB6F-EC9E-4AE6-A2EB-E528ABA78FF9}"/>
    <dgm:cxn modelId="{83F42489-CD47-4C2D-A156-0C469F8F6C8C}" type="presOf" srcId="{2FF9142C-9E9F-457E-91F8-A429244851D4}" destId="{903AC427-7BD2-4552-B7F5-C02B4F2D714D}" srcOrd="0" destOrd="0" presId="urn:microsoft.com/office/officeart/2005/8/layout/vList3"/>
    <dgm:cxn modelId="{86912420-4D89-4149-8C14-956AC7D0C01D}" srcId="{CAC56486-7113-42D7-B3EE-C7ACE7983844}" destId="{2FF9142C-9E9F-457E-91F8-A429244851D4}" srcOrd="4" destOrd="0" parTransId="{341004EB-5E1B-4EB3-9EDD-C3AA6998CF20}" sibTransId="{1299C3A7-2366-42F4-AED8-DD3463B4F9EF}"/>
    <dgm:cxn modelId="{AA9FA530-0E8F-4CD3-9222-90CD85145F9B}" type="presOf" srcId="{CFF8A466-28F8-42BE-8C6A-0EE24F71E733}" destId="{ECB44818-0BDE-4E04-8F5A-7A72F1D986C7}" srcOrd="0" destOrd="0" presId="urn:microsoft.com/office/officeart/2005/8/layout/vList3"/>
    <dgm:cxn modelId="{B365945E-C5DF-4464-BE04-F474E841E21E}" type="presOf" srcId="{7022B452-FA9C-4191-8553-C7F6F34985FF}" destId="{1FB9089F-526A-4CCC-808D-38BDE46D3EF4}" srcOrd="0" destOrd="0" presId="urn:microsoft.com/office/officeart/2005/8/layout/vList3"/>
    <dgm:cxn modelId="{971CC631-2366-4DA4-8048-8897687C7879}" srcId="{CAC56486-7113-42D7-B3EE-C7ACE7983844}" destId="{0DE39F4E-A59A-4132-B0A2-023ED0BAA07D}" srcOrd="1" destOrd="0" parTransId="{AA684A48-A355-4B7E-864D-2320ACB188E0}" sibTransId="{1F4E5FA6-35AC-4221-B5F8-5449E2A0596F}"/>
    <dgm:cxn modelId="{D70B3F99-BF5D-4E18-9C8F-CA27855DDC40}" type="presOf" srcId="{B3178BD4-4184-4425-A733-EEC7069044EB}" destId="{BA83015E-2FB7-4B5C-83FB-DC2D777FC4B9}" srcOrd="0" destOrd="0" presId="urn:microsoft.com/office/officeart/2005/8/layout/vList3"/>
    <dgm:cxn modelId="{7A362637-A559-45E6-9BA6-E6D0B931B964}" srcId="{CAC56486-7113-42D7-B3EE-C7ACE7983844}" destId="{B3178BD4-4184-4425-A733-EEC7069044EB}" srcOrd="2" destOrd="0" parTransId="{9D1372BA-C8DC-45DC-9A44-6FDA1BC8B786}" sibTransId="{D938FDCF-DE5A-4383-99EE-5C7AA5B426E1}"/>
    <dgm:cxn modelId="{D3ECEF6F-1B12-442A-A345-6810C83A8825}" srcId="{CAC56486-7113-42D7-B3EE-C7ACE7983844}" destId="{CFF8A466-28F8-42BE-8C6A-0EE24F71E733}" srcOrd="5" destOrd="0" parTransId="{158DDFAA-FA35-4A08-8981-E60A2ACE0051}" sibTransId="{F200179F-47A6-4A2E-A9BB-F412F6A0661D}"/>
    <dgm:cxn modelId="{741AF099-AE1C-4905-90BB-8D35184C68DF}" type="presOf" srcId="{CAC56486-7113-42D7-B3EE-C7ACE7983844}" destId="{7B178310-D770-477B-91AD-6CD1C8634F3F}" srcOrd="0" destOrd="0" presId="urn:microsoft.com/office/officeart/2005/8/layout/vList3"/>
    <dgm:cxn modelId="{1A5B29C6-F397-432D-A4CE-A53894BCABC4}" type="presParOf" srcId="{7B178310-D770-477B-91AD-6CD1C8634F3F}" destId="{5C7460CB-9004-41E9-A480-1200F3D137A3}" srcOrd="0" destOrd="0" presId="urn:microsoft.com/office/officeart/2005/8/layout/vList3"/>
    <dgm:cxn modelId="{28D513F3-2E9D-49D1-96BF-0E4C96BED247}" type="presParOf" srcId="{5C7460CB-9004-41E9-A480-1200F3D137A3}" destId="{F36331D2-7571-4542-BB7A-AD6F47B99CBA}" srcOrd="0" destOrd="0" presId="urn:microsoft.com/office/officeart/2005/8/layout/vList3"/>
    <dgm:cxn modelId="{49D5675A-971E-4722-9EDB-FE1CA412E098}" type="presParOf" srcId="{5C7460CB-9004-41E9-A480-1200F3D137A3}" destId="{39EF5D00-BE23-498C-9A8B-0E58AD2698F4}" srcOrd="1" destOrd="0" presId="urn:microsoft.com/office/officeart/2005/8/layout/vList3"/>
    <dgm:cxn modelId="{81DAD075-8974-44F5-8A13-40D5F9DD56F7}" type="presParOf" srcId="{7B178310-D770-477B-91AD-6CD1C8634F3F}" destId="{56A763F9-1CB7-4A5D-9645-C2C8F690B4D6}" srcOrd="1" destOrd="0" presId="urn:microsoft.com/office/officeart/2005/8/layout/vList3"/>
    <dgm:cxn modelId="{68A2016B-8E59-4B99-A5E3-C3F8C61DAF78}" type="presParOf" srcId="{7B178310-D770-477B-91AD-6CD1C8634F3F}" destId="{7911EF1A-3F16-44FC-AD0F-8A4A50A1D071}" srcOrd="2" destOrd="0" presId="urn:microsoft.com/office/officeart/2005/8/layout/vList3"/>
    <dgm:cxn modelId="{54E872D1-68BF-4BC5-890A-431AC5253896}" type="presParOf" srcId="{7911EF1A-3F16-44FC-AD0F-8A4A50A1D071}" destId="{42F28570-E1F1-46B4-920E-8ECC7DDE61E5}" srcOrd="0" destOrd="0" presId="urn:microsoft.com/office/officeart/2005/8/layout/vList3"/>
    <dgm:cxn modelId="{1D5DADF6-A95D-41D8-95C3-0B313B69C338}" type="presParOf" srcId="{7911EF1A-3F16-44FC-AD0F-8A4A50A1D071}" destId="{29BC561B-132F-48DA-A130-C30E9C83C8D4}" srcOrd="1" destOrd="0" presId="urn:microsoft.com/office/officeart/2005/8/layout/vList3"/>
    <dgm:cxn modelId="{4987B929-4AD1-4B8D-A750-6D99B2533FD2}" type="presParOf" srcId="{7B178310-D770-477B-91AD-6CD1C8634F3F}" destId="{157039C2-F280-449F-B634-9B0CAEA9CBEB}" srcOrd="3" destOrd="0" presId="urn:microsoft.com/office/officeart/2005/8/layout/vList3"/>
    <dgm:cxn modelId="{57CC1A0F-ED35-4F75-B4D8-A18E0FBD5002}" type="presParOf" srcId="{7B178310-D770-477B-91AD-6CD1C8634F3F}" destId="{620832F2-EC30-42BF-B787-2EFD1921C910}" srcOrd="4" destOrd="0" presId="urn:microsoft.com/office/officeart/2005/8/layout/vList3"/>
    <dgm:cxn modelId="{737F0A0C-AB8E-4743-8C0C-32B2E2E37379}" type="presParOf" srcId="{620832F2-EC30-42BF-B787-2EFD1921C910}" destId="{8A1BA879-9F46-4C6C-B7C2-8404CF3825D0}" srcOrd="0" destOrd="0" presId="urn:microsoft.com/office/officeart/2005/8/layout/vList3"/>
    <dgm:cxn modelId="{B4BA831D-3E9E-42F5-ABCB-2B3D64A1528D}" type="presParOf" srcId="{620832F2-EC30-42BF-B787-2EFD1921C910}" destId="{BA83015E-2FB7-4B5C-83FB-DC2D777FC4B9}" srcOrd="1" destOrd="0" presId="urn:microsoft.com/office/officeart/2005/8/layout/vList3"/>
    <dgm:cxn modelId="{85CF64D4-4118-46D0-B956-8F066DE52EBF}" type="presParOf" srcId="{7B178310-D770-477B-91AD-6CD1C8634F3F}" destId="{7EB78857-33DF-4FFB-8A39-92C03E6C0A8F}" srcOrd="5" destOrd="0" presId="urn:microsoft.com/office/officeart/2005/8/layout/vList3"/>
    <dgm:cxn modelId="{108C391D-45D9-4BC6-8FFE-8E6A874F61B6}" type="presParOf" srcId="{7B178310-D770-477B-91AD-6CD1C8634F3F}" destId="{2F6E0066-E71D-4B8B-9894-0B496096CB8D}" srcOrd="6" destOrd="0" presId="urn:microsoft.com/office/officeart/2005/8/layout/vList3"/>
    <dgm:cxn modelId="{CC9B5792-32FA-4D09-A5AA-BA24FB19226C}" type="presParOf" srcId="{2F6E0066-E71D-4B8B-9894-0B496096CB8D}" destId="{9EC3582C-CCD4-43D2-A074-B7A969097CED}" srcOrd="0" destOrd="0" presId="urn:microsoft.com/office/officeart/2005/8/layout/vList3"/>
    <dgm:cxn modelId="{F047DC1C-7643-4051-A7DC-2A01D21A1322}" type="presParOf" srcId="{2F6E0066-E71D-4B8B-9894-0B496096CB8D}" destId="{1FB9089F-526A-4CCC-808D-38BDE46D3EF4}" srcOrd="1" destOrd="0" presId="urn:microsoft.com/office/officeart/2005/8/layout/vList3"/>
    <dgm:cxn modelId="{E5817714-E254-4AB8-98DB-5483B1C8AEB3}" type="presParOf" srcId="{7B178310-D770-477B-91AD-6CD1C8634F3F}" destId="{388ACBBA-2A55-4711-8767-0872679979E0}" srcOrd="7" destOrd="0" presId="urn:microsoft.com/office/officeart/2005/8/layout/vList3"/>
    <dgm:cxn modelId="{BFB6BD6B-5DBD-4AEE-BA99-716E44DC12BE}" type="presParOf" srcId="{7B178310-D770-477B-91AD-6CD1C8634F3F}" destId="{89A767A0-14F1-47F6-83A9-DD4F417B8B58}" srcOrd="8" destOrd="0" presId="urn:microsoft.com/office/officeart/2005/8/layout/vList3"/>
    <dgm:cxn modelId="{BE828269-031F-4F11-B1F4-5D73788ADE4E}" type="presParOf" srcId="{89A767A0-14F1-47F6-83A9-DD4F417B8B58}" destId="{94E1AA1B-BCDB-4044-83A3-0D418C41BB77}" srcOrd="0" destOrd="0" presId="urn:microsoft.com/office/officeart/2005/8/layout/vList3"/>
    <dgm:cxn modelId="{176ABD7C-5CF6-4112-8208-F766106AA4F1}" type="presParOf" srcId="{89A767A0-14F1-47F6-83A9-DD4F417B8B58}" destId="{903AC427-7BD2-4552-B7F5-C02B4F2D714D}" srcOrd="1" destOrd="0" presId="urn:microsoft.com/office/officeart/2005/8/layout/vList3"/>
    <dgm:cxn modelId="{53F37E37-C6B5-45A9-BAA7-E9A9EC90BC62}" type="presParOf" srcId="{7B178310-D770-477B-91AD-6CD1C8634F3F}" destId="{2E135B57-5478-4C55-8C73-CB242FFB3A82}" srcOrd="9" destOrd="0" presId="urn:microsoft.com/office/officeart/2005/8/layout/vList3"/>
    <dgm:cxn modelId="{2AC83D61-4A7F-4F34-A79D-40625718257E}" type="presParOf" srcId="{7B178310-D770-477B-91AD-6CD1C8634F3F}" destId="{661611AD-03B3-4401-8BBF-0652FF508E64}" srcOrd="10" destOrd="0" presId="urn:microsoft.com/office/officeart/2005/8/layout/vList3"/>
    <dgm:cxn modelId="{AFA92E02-1360-4F11-8549-3CF385F2AB9C}" type="presParOf" srcId="{661611AD-03B3-4401-8BBF-0652FF508E64}" destId="{19F234BC-436D-4CB8-ABDA-0779A281DCEB}" srcOrd="0" destOrd="0" presId="urn:microsoft.com/office/officeart/2005/8/layout/vList3"/>
    <dgm:cxn modelId="{0E807C53-E32F-4817-9CDC-DEE38951AD44}" type="presParOf" srcId="{661611AD-03B3-4401-8BBF-0652FF508E64}" destId="{ECB44818-0BDE-4E04-8F5A-7A72F1D986C7}" srcOrd="1" destOrd="0" presId="urn:microsoft.com/office/officeart/2005/8/layout/vLis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6A4FBB-99B7-4104-B96C-9C1EA6A49129}">
      <dsp:nvSpPr>
        <dsp:cNvPr id="0" name=""/>
        <dsp:cNvSpPr/>
      </dsp:nvSpPr>
      <dsp:spPr>
        <a:xfrm>
          <a:off x="3071835" y="1571636"/>
          <a:ext cx="1714508" cy="1534789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rPr>
            <a:t>МЕТОД ПРОЕКТОВ</a:t>
          </a:r>
          <a:endParaRPr lang="ru-RU" sz="1600" b="1" kern="1200" dirty="0">
            <a:solidFill>
              <a:srgbClr val="FF0000"/>
            </a:solidFill>
            <a:latin typeface="Tahoma" pitchFamily="34" charset="0"/>
            <a:cs typeface="Tahoma" pitchFamily="34" charset="0"/>
          </a:endParaRPr>
        </a:p>
      </dsp:txBody>
      <dsp:txXfrm>
        <a:off x="3071835" y="1571636"/>
        <a:ext cx="1714508" cy="1534789"/>
      </dsp:txXfrm>
    </dsp:sp>
    <dsp:sp modelId="{DCE53A47-7FA5-4129-BD5B-33084E5F34AB}">
      <dsp:nvSpPr>
        <dsp:cNvPr id="0" name=""/>
        <dsp:cNvSpPr/>
      </dsp:nvSpPr>
      <dsp:spPr>
        <a:xfrm rot="16200000">
          <a:off x="3796285" y="1424072"/>
          <a:ext cx="265609" cy="29518"/>
        </a:xfrm>
        <a:custGeom>
          <a:avLst/>
          <a:gdLst/>
          <a:ahLst/>
          <a:cxnLst/>
          <a:rect l="0" t="0" r="0" b="0"/>
          <a:pathLst>
            <a:path>
              <a:moveTo>
                <a:pt x="0" y="14759"/>
              </a:moveTo>
              <a:lnTo>
                <a:pt x="265609" y="147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200000">
        <a:off x="3922449" y="1432191"/>
        <a:ext cx="13280" cy="13280"/>
      </dsp:txXfrm>
    </dsp:sp>
    <dsp:sp modelId="{8376D453-EDEE-46A0-83DA-86E2C8822351}">
      <dsp:nvSpPr>
        <dsp:cNvPr id="0" name=""/>
        <dsp:cNvSpPr/>
      </dsp:nvSpPr>
      <dsp:spPr>
        <a:xfrm>
          <a:off x="3214711" y="17348"/>
          <a:ext cx="1428757" cy="12886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ahoma" pitchFamily="34" charset="0"/>
              <a:cs typeface="Tahoma" pitchFamily="34" charset="0"/>
            </a:rPr>
            <a:t>ПЛАНИРОВАНИЕ</a:t>
          </a:r>
          <a:endParaRPr lang="ru-RU" sz="1600" b="1" kern="1200" dirty="0">
            <a:latin typeface="Tahoma" pitchFamily="34" charset="0"/>
            <a:cs typeface="Tahoma" pitchFamily="34" charset="0"/>
          </a:endParaRPr>
        </a:p>
      </dsp:txBody>
      <dsp:txXfrm>
        <a:off x="3214711" y="17348"/>
        <a:ext cx="1428757" cy="1288678"/>
      </dsp:txXfrm>
    </dsp:sp>
    <dsp:sp modelId="{93AB4DC9-367C-4128-A067-5FA138F84097}">
      <dsp:nvSpPr>
        <dsp:cNvPr id="0" name=""/>
        <dsp:cNvSpPr/>
      </dsp:nvSpPr>
      <dsp:spPr>
        <a:xfrm rot="20520000">
          <a:off x="4730360" y="2033751"/>
          <a:ext cx="185719" cy="29518"/>
        </a:xfrm>
        <a:custGeom>
          <a:avLst/>
          <a:gdLst/>
          <a:ahLst/>
          <a:cxnLst/>
          <a:rect l="0" t="0" r="0" b="0"/>
          <a:pathLst>
            <a:path>
              <a:moveTo>
                <a:pt x="0" y="14759"/>
              </a:moveTo>
              <a:lnTo>
                <a:pt x="185719" y="147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0520000">
        <a:off x="4818577" y="2043867"/>
        <a:ext cx="9285" cy="9285"/>
      </dsp:txXfrm>
    </dsp:sp>
    <dsp:sp modelId="{5225B163-7B35-4A6E-A1F1-E7563196F43B}">
      <dsp:nvSpPr>
        <dsp:cNvPr id="0" name=""/>
        <dsp:cNvSpPr/>
      </dsp:nvSpPr>
      <dsp:spPr>
        <a:xfrm>
          <a:off x="4879998" y="1176364"/>
          <a:ext cx="1288678" cy="12886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ahoma" pitchFamily="34" charset="0"/>
              <a:cs typeface="Tahoma" pitchFamily="34" charset="0"/>
            </a:rPr>
            <a:t>ПОИСК ИНФОРМАЦИИ</a:t>
          </a:r>
          <a:endParaRPr lang="ru-RU" sz="1600" b="1" kern="1200" dirty="0">
            <a:latin typeface="Tahoma" pitchFamily="34" charset="0"/>
            <a:cs typeface="Tahoma" pitchFamily="34" charset="0"/>
          </a:endParaRPr>
        </a:p>
      </dsp:txBody>
      <dsp:txXfrm>
        <a:off x="4879998" y="1176364"/>
        <a:ext cx="1288678" cy="1288678"/>
      </dsp:txXfrm>
    </dsp:sp>
    <dsp:sp modelId="{994DE2D6-50CD-4BD1-A7A3-06E018DA2989}">
      <dsp:nvSpPr>
        <dsp:cNvPr id="0" name=""/>
        <dsp:cNvSpPr/>
      </dsp:nvSpPr>
      <dsp:spPr>
        <a:xfrm rot="3240000">
          <a:off x="4352758" y="3053380"/>
          <a:ext cx="212120" cy="29518"/>
        </a:xfrm>
        <a:custGeom>
          <a:avLst/>
          <a:gdLst/>
          <a:ahLst/>
          <a:cxnLst/>
          <a:rect l="0" t="0" r="0" b="0"/>
          <a:pathLst>
            <a:path>
              <a:moveTo>
                <a:pt x="0" y="14759"/>
              </a:moveTo>
              <a:lnTo>
                <a:pt x="212120" y="147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240000">
        <a:off x="4453515" y="3062836"/>
        <a:ext cx="10606" cy="10606"/>
      </dsp:txXfrm>
    </dsp:sp>
    <dsp:sp modelId="{401D4E12-F2AB-416B-85C1-17AC36B861ED}">
      <dsp:nvSpPr>
        <dsp:cNvPr id="0" name=""/>
        <dsp:cNvSpPr/>
      </dsp:nvSpPr>
      <dsp:spPr>
        <a:xfrm>
          <a:off x="4186414" y="3051690"/>
          <a:ext cx="1457185" cy="12886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ahoma" pitchFamily="34" charset="0"/>
              <a:cs typeface="Tahoma" pitchFamily="34" charset="0"/>
            </a:rPr>
            <a:t>ПРОДУКТ</a:t>
          </a:r>
          <a:endParaRPr lang="ru-RU" sz="1600" b="1" kern="1200" dirty="0">
            <a:latin typeface="Tahoma" pitchFamily="34" charset="0"/>
            <a:cs typeface="Tahoma" pitchFamily="34" charset="0"/>
          </a:endParaRPr>
        </a:p>
      </dsp:txBody>
      <dsp:txXfrm>
        <a:off x="4186414" y="3051690"/>
        <a:ext cx="1457185" cy="1288678"/>
      </dsp:txXfrm>
    </dsp:sp>
    <dsp:sp modelId="{01322DBB-CD15-4A5F-8984-63DE47FB72E3}">
      <dsp:nvSpPr>
        <dsp:cNvPr id="0" name=""/>
        <dsp:cNvSpPr/>
      </dsp:nvSpPr>
      <dsp:spPr>
        <a:xfrm rot="7560000">
          <a:off x="3272885" y="3063782"/>
          <a:ext cx="237836" cy="29518"/>
        </a:xfrm>
        <a:custGeom>
          <a:avLst/>
          <a:gdLst/>
          <a:ahLst/>
          <a:cxnLst/>
          <a:rect l="0" t="0" r="0" b="0"/>
          <a:pathLst>
            <a:path>
              <a:moveTo>
                <a:pt x="0" y="14759"/>
              </a:moveTo>
              <a:lnTo>
                <a:pt x="237836" y="147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7560000">
        <a:off x="3385857" y="3072596"/>
        <a:ext cx="11891" cy="11891"/>
      </dsp:txXfrm>
    </dsp:sp>
    <dsp:sp modelId="{8386C13D-9A5C-4807-8468-1E65E653A78A}">
      <dsp:nvSpPr>
        <dsp:cNvPr id="0" name=""/>
        <dsp:cNvSpPr/>
      </dsp:nvSpPr>
      <dsp:spPr>
        <a:xfrm>
          <a:off x="2298833" y="3051690"/>
          <a:ext cx="1288678" cy="12886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ahoma" pitchFamily="34" charset="0"/>
              <a:cs typeface="Tahoma" pitchFamily="34" charset="0"/>
            </a:rPr>
            <a:t>ПРЕЗЕНТАЦИЯ</a:t>
          </a:r>
          <a:endParaRPr lang="ru-RU" sz="1600" b="1" kern="1200" dirty="0">
            <a:latin typeface="Tahoma" pitchFamily="34" charset="0"/>
            <a:cs typeface="Tahoma" pitchFamily="34" charset="0"/>
          </a:endParaRPr>
        </a:p>
      </dsp:txBody>
      <dsp:txXfrm>
        <a:off x="2298833" y="3051690"/>
        <a:ext cx="1288678" cy="1288678"/>
      </dsp:txXfrm>
    </dsp:sp>
    <dsp:sp modelId="{F24EDE2A-6C3B-4D46-8AA9-755403E17FFC}">
      <dsp:nvSpPr>
        <dsp:cNvPr id="0" name=""/>
        <dsp:cNvSpPr/>
      </dsp:nvSpPr>
      <dsp:spPr>
        <a:xfrm rot="11880000">
          <a:off x="2942099" y="2033751"/>
          <a:ext cx="185719" cy="29518"/>
        </a:xfrm>
        <a:custGeom>
          <a:avLst/>
          <a:gdLst/>
          <a:ahLst/>
          <a:cxnLst/>
          <a:rect l="0" t="0" r="0" b="0"/>
          <a:pathLst>
            <a:path>
              <a:moveTo>
                <a:pt x="0" y="14759"/>
              </a:moveTo>
              <a:lnTo>
                <a:pt x="185719" y="147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1880000">
        <a:off x="3030316" y="2043867"/>
        <a:ext cx="9285" cy="9285"/>
      </dsp:txXfrm>
    </dsp:sp>
    <dsp:sp modelId="{CB1C6F2A-C911-4D6F-AA85-8F1D65553C4E}">
      <dsp:nvSpPr>
        <dsp:cNvPr id="0" name=""/>
        <dsp:cNvSpPr/>
      </dsp:nvSpPr>
      <dsp:spPr>
        <a:xfrm>
          <a:off x="1689502" y="1176364"/>
          <a:ext cx="1288678" cy="12886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ahoma" pitchFamily="34" charset="0"/>
              <a:cs typeface="Tahoma" pitchFamily="34" charset="0"/>
            </a:rPr>
            <a:t>ПРОБЛЕМА</a:t>
          </a:r>
          <a:endParaRPr lang="ru-RU" sz="1600" b="1" kern="1200" dirty="0">
            <a:latin typeface="Tahoma" pitchFamily="34" charset="0"/>
            <a:cs typeface="Tahoma" pitchFamily="34" charset="0"/>
          </a:endParaRPr>
        </a:p>
      </dsp:txBody>
      <dsp:txXfrm>
        <a:off x="1689502" y="1176364"/>
        <a:ext cx="1288678" cy="128867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F1AAC8-2356-4788-B802-1FC12B5A0412}">
      <dsp:nvSpPr>
        <dsp:cNvPr id="0" name=""/>
        <dsp:cNvSpPr/>
      </dsp:nvSpPr>
      <dsp:spPr>
        <a:xfrm>
          <a:off x="5497533" y="4455587"/>
          <a:ext cx="3549265" cy="21314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/>
            <a:t>Внутриклассный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/>
            <a:t>Внутришкольный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Региональный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Международный</a:t>
          </a:r>
          <a:endParaRPr lang="ru-RU" sz="2000" kern="1200" dirty="0"/>
        </a:p>
      </dsp:txBody>
      <dsp:txXfrm>
        <a:off x="6562313" y="4988457"/>
        <a:ext cx="2484486" cy="1598609"/>
      </dsp:txXfrm>
    </dsp:sp>
    <dsp:sp modelId="{CB4D4685-5259-48D2-8A77-78683E75922C}">
      <dsp:nvSpPr>
        <dsp:cNvPr id="0" name=""/>
        <dsp:cNvSpPr/>
      </dsp:nvSpPr>
      <dsp:spPr>
        <a:xfrm>
          <a:off x="42117" y="4455587"/>
          <a:ext cx="3290470" cy="21314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Мини – проекты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Краткосрочные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Недельные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Долгосрочные </a:t>
          </a:r>
          <a:endParaRPr lang="ru-RU" sz="2000" kern="1200" dirty="0"/>
        </a:p>
      </dsp:txBody>
      <dsp:txXfrm>
        <a:off x="42117" y="4988457"/>
        <a:ext cx="2303329" cy="1598609"/>
      </dsp:txXfrm>
    </dsp:sp>
    <dsp:sp modelId="{B956F37B-E7AE-4BF5-8286-452E67F2953C}">
      <dsp:nvSpPr>
        <dsp:cNvPr id="0" name=""/>
        <dsp:cNvSpPr/>
      </dsp:nvSpPr>
      <dsp:spPr>
        <a:xfrm>
          <a:off x="5406683" y="0"/>
          <a:ext cx="3557821" cy="19874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/>
            <a:t>Монопроекты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/>
            <a:t>Межпредметные</a:t>
          </a:r>
          <a:r>
            <a:rPr lang="ru-RU" sz="2000" kern="1200" dirty="0" smtClean="0"/>
            <a:t> проекты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/>
            <a:t>Надпредметные</a:t>
          </a:r>
          <a:r>
            <a:rPr lang="ru-RU" sz="2000" kern="1200" dirty="0" smtClean="0"/>
            <a:t> </a:t>
          </a:r>
          <a:endParaRPr lang="ru-RU" sz="2000" kern="1200" dirty="0"/>
        </a:p>
      </dsp:txBody>
      <dsp:txXfrm>
        <a:off x="6474029" y="0"/>
        <a:ext cx="2490474" cy="1490591"/>
      </dsp:txXfrm>
    </dsp:sp>
    <dsp:sp modelId="{A87EEDEE-5B7F-4610-AE1F-2828D90F2E22}">
      <dsp:nvSpPr>
        <dsp:cNvPr id="0" name=""/>
        <dsp:cNvSpPr/>
      </dsp:nvSpPr>
      <dsp:spPr>
        <a:xfrm>
          <a:off x="-86588" y="-4244"/>
          <a:ext cx="3980185" cy="21654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/>
            <a:t>Практико</a:t>
          </a:r>
          <a:r>
            <a:rPr lang="ru-RU" sz="2000" kern="1200" dirty="0" smtClean="0"/>
            <a:t> – ориентированный;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Исследовательский;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Информационный;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Творческий</a:t>
          </a:r>
          <a:endParaRPr lang="ru-RU" sz="2000" kern="1200" dirty="0"/>
        </a:p>
      </dsp:txBody>
      <dsp:txXfrm>
        <a:off x="-86588" y="-4244"/>
        <a:ext cx="2786130" cy="1624074"/>
      </dsp:txXfrm>
    </dsp:sp>
    <dsp:sp modelId="{EE5B959B-00B6-488A-8135-AC0C92C4CBA9}">
      <dsp:nvSpPr>
        <dsp:cNvPr id="0" name=""/>
        <dsp:cNvSpPr/>
      </dsp:nvSpPr>
      <dsp:spPr>
        <a:xfrm>
          <a:off x="1531477" y="383913"/>
          <a:ext cx="2884157" cy="2884157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</a:rPr>
            <a:t>По доминирующей деятельности</a:t>
          </a:r>
          <a:endParaRPr lang="ru-RU" sz="2000" b="0" kern="1200" dirty="0">
            <a:solidFill>
              <a:schemeClr val="tx1"/>
            </a:solidFill>
          </a:endParaRPr>
        </a:p>
      </dsp:txBody>
      <dsp:txXfrm>
        <a:off x="1531477" y="383913"/>
        <a:ext cx="2884157" cy="2884157"/>
      </dsp:txXfrm>
    </dsp:sp>
    <dsp:sp modelId="{E50793B2-3ECA-42A2-8FF1-B868603167E7}">
      <dsp:nvSpPr>
        <dsp:cNvPr id="0" name=""/>
        <dsp:cNvSpPr/>
      </dsp:nvSpPr>
      <dsp:spPr>
        <a:xfrm rot="5400000">
          <a:off x="4548852" y="383913"/>
          <a:ext cx="2884157" cy="2884157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По комплексности</a:t>
          </a:r>
          <a:endParaRPr lang="ru-RU" sz="2000" kern="1200" dirty="0">
            <a:solidFill>
              <a:schemeClr val="tx1"/>
            </a:solidFill>
          </a:endParaRPr>
        </a:p>
      </dsp:txBody>
      <dsp:txXfrm rot="5400000">
        <a:off x="4548852" y="383913"/>
        <a:ext cx="2884157" cy="2884157"/>
      </dsp:txXfrm>
    </dsp:sp>
    <dsp:sp modelId="{BE17E854-A7AE-4D0C-B152-9493C233515C}">
      <dsp:nvSpPr>
        <dsp:cNvPr id="0" name=""/>
        <dsp:cNvSpPr/>
      </dsp:nvSpPr>
      <dsp:spPr>
        <a:xfrm rot="10800000">
          <a:off x="4548852" y="3401288"/>
          <a:ext cx="2884157" cy="2884157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По характеру контактов</a:t>
          </a:r>
          <a:endParaRPr lang="ru-RU" sz="2000" kern="1200" dirty="0">
            <a:solidFill>
              <a:schemeClr val="tx1"/>
            </a:solidFill>
          </a:endParaRPr>
        </a:p>
      </dsp:txBody>
      <dsp:txXfrm rot="10800000">
        <a:off x="4548852" y="3401288"/>
        <a:ext cx="2884157" cy="2884157"/>
      </dsp:txXfrm>
    </dsp:sp>
    <dsp:sp modelId="{A1C1E8B7-6CA6-473A-969C-DBCDED3F1F72}">
      <dsp:nvSpPr>
        <dsp:cNvPr id="0" name=""/>
        <dsp:cNvSpPr/>
      </dsp:nvSpPr>
      <dsp:spPr>
        <a:xfrm rot="16200000">
          <a:off x="1512182" y="3384387"/>
          <a:ext cx="2884157" cy="2884157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По </a:t>
          </a:r>
          <a:r>
            <a:rPr lang="ru-RU" sz="2000" kern="1200" dirty="0" err="1" smtClean="0">
              <a:solidFill>
                <a:schemeClr val="tx1"/>
              </a:solidFill>
            </a:rPr>
            <a:t>продолжитель</a:t>
          </a:r>
          <a:r>
            <a:rPr lang="ru-RU" sz="2000" kern="1200" dirty="0" smtClean="0">
              <a:solidFill>
                <a:schemeClr val="tx1"/>
              </a:solidFill>
            </a:rPr>
            <a:t> -</a:t>
          </a:r>
          <a:r>
            <a:rPr lang="ru-RU" sz="2000" kern="1200" dirty="0" err="1" smtClean="0">
              <a:solidFill>
                <a:schemeClr val="tx1"/>
              </a:solidFill>
            </a:rPr>
            <a:t>ности</a:t>
          </a:r>
          <a:endParaRPr lang="ru-RU" sz="2000" kern="1200" dirty="0">
            <a:solidFill>
              <a:schemeClr val="tx1"/>
            </a:solidFill>
          </a:endParaRPr>
        </a:p>
      </dsp:txBody>
      <dsp:txXfrm rot="16200000">
        <a:off x="1512182" y="3384387"/>
        <a:ext cx="2884157" cy="2884157"/>
      </dsp:txXfrm>
    </dsp:sp>
    <dsp:sp modelId="{E1608A04-5FD8-4DAE-B0E8-F35FD06F664A}">
      <dsp:nvSpPr>
        <dsp:cNvPr id="0" name=""/>
        <dsp:cNvSpPr/>
      </dsp:nvSpPr>
      <dsp:spPr>
        <a:xfrm>
          <a:off x="3984343" y="2735201"/>
          <a:ext cx="995800" cy="865913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0CE3FEB6-4D50-4480-BB2A-7B8E7342B6B0}">
      <dsp:nvSpPr>
        <dsp:cNvPr id="0" name=""/>
        <dsp:cNvSpPr/>
      </dsp:nvSpPr>
      <dsp:spPr>
        <a:xfrm rot="10800000">
          <a:off x="3984343" y="3068245"/>
          <a:ext cx="995800" cy="865913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F16D3A-1A89-4ED2-8610-996D2DC9D3C8}">
      <dsp:nvSpPr>
        <dsp:cNvPr id="0" name=""/>
        <dsp:cNvSpPr/>
      </dsp:nvSpPr>
      <dsp:spPr>
        <a:xfrm rot="5400000">
          <a:off x="-193039" y="195952"/>
          <a:ext cx="1286930" cy="9008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rPr>
            <a:t>1ЭТАП</a:t>
          </a:r>
          <a:endParaRPr lang="ru-RU" sz="1800" b="1" kern="1200" dirty="0">
            <a:solidFill>
              <a:srgbClr val="FF0000"/>
            </a:solidFill>
            <a:latin typeface="Tahoma" pitchFamily="34" charset="0"/>
            <a:cs typeface="Tahoma" pitchFamily="34" charset="0"/>
          </a:endParaRPr>
        </a:p>
      </dsp:txBody>
      <dsp:txXfrm rot="5400000">
        <a:off x="-193039" y="195952"/>
        <a:ext cx="1286930" cy="900851"/>
      </dsp:txXfrm>
    </dsp:sp>
    <dsp:sp modelId="{761E2967-1BEC-45E8-9E7A-9DCA9CB3E094}">
      <dsp:nvSpPr>
        <dsp:cNvPr id="0" name=""/>
        <dsp:cNvSpPr/>
      </dsp:nvSpPr>
      <dsp:spPr>
        <a:xfrm rot="5400000">
          <a:off x="3604073" y="-2700308"/>
          <a:ext cx="836504" cy="62429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u="none" kern="1200" dirty="0" smtClean="0">
              <a:latin typeface="Tahoma" pitchFamily="34" charset="0"/>
              <a:cs typeface="Tahoma" pitchFamily="34" charset="0"/>
            </a:rPr>
            <a:t>мотивационный </a:t>
          </a:r>
          <a:endParaRPr lang="ru-RU" sz="2500" b="1" u="none" kern="1200" dirty="0">
            <a:latin typeface="Tahoma" pitchFamily="34" charset="0"/>
            <a:cs typeface="Tahoma" pitchFamily="34" charset="0"/>
          </a:endParaRPr>
        </a:p>
      </dsp:txBody>
      <dsp:txXfrm rot="5400000">
        <a:off x="3604073" y="-2700308"/>
        <a:ext cx="836504" cy="6242948"/>
      </dsp:txXfrm>
    </dsp:sp>
    <dsp:sp modelId="{861BCA09-56A9-416B-B3BC-A53B5B8B6990}">
      <dsp:nvSpPr>
        <dsp:cNvPr id="0" name=""/>
        <dsp:cNvSpPr/>
      </dsp:nvSpPr>
      <dsp:spPr>
        <a:xfrm rot="5400000">
          <a:off x="-193039" y="1336669"/>
          <a:ext cx="1286930" cy="9008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rPr>
            <a:t>2 ЭТАП</a:t>
          </a:r>
          <a:endParaRPr lang="ru-RU" sz="1800" b="1" kern="1200" dirty="0">
            <a:solidFill>
              <a:srgbClr val="FF0000"/>
            </a:solidFill>
            <a:latin typeface="Tahoma" pitchFamily="34" charset="0"/>
            <a:cs typeface="Tahoma" pitchFamily="34" charset="0"/>
          </a:endParaRPr>
        </a:p>
      </dsp:txBody>
      <dsp:txXfrm rot="5400000">
        <a:off x="-193039" y="1336669"/>
        <a:ext cx="1286930" cy="900851"/>
      </dsp:txXfrm>
    </dsp:sp>
    <dsp:sp modelId="{B82E02DB-042E-4135-B52A-F07168CE441F}">
      <dsp:nvSpPr>
        <dsp:cNvPr id="0" name=""/>
        <dsp:cNvSpPr/>
      </dsp:nvSpPr>
      <dsp:spPr>
        <a:xfrm rot="5400000">
          <a:off x="3604073" y="-1559591"/>
          <a:ext cx="836504" cy="62429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u="none" kern="1200" dirty="0" smtClean="0">
              <a:latin typeface="Tahoma" pitchFamily="34" charset="0"/>
              <a:cs typeface="Tahoma" pitchFamily="34" charset="0"/>
            </a:rPr>
            <a:t>планирующий</a:t>
          </a:r>
          <a:r>
            <a:rPr lang="ru-RU" sz="2500" b="1" u="none" kern="1200" dirty="0" smtClean="0"/>
            <a:t> – </a:t>
          </a:r>
          <a:r>
            <a:rPr lang="ru-RU" sz="2500" b="1" u="none" kern="1200" dirty="0" smtClean="0">
              <a:latin typeface="Tahoma" pitchFamily="34" charset="0"/>
              <a:cs typeface="Tahoma" pitchFamily="34" charset="0"/>
            </a:rPr>
            <a:t>подготовительный </a:t>
          </a:r>
          <a:endParaRPr lang="ru-RU" sz="2500" b="1" u="none" kern="1200" dirty="0">
            <a:latin typeface="Tahoma" pitchFamily="34" charset="0"/>
            <a:cs typeface="Tahoma" pitchFamily="34" charset="0"/>
          </a:endParaRPr>
        </a:p>
      </dsp:txBody>
      <dsp:txXfrm rot="5400000">
        <a:off x="3604073" y="-1559591"/>
        <a:ext cx="836504" cy="6242948"/>
      </dsp:txXfrm>
    </dsp:sp>
    <dsp:sp modelId="{24E6F14C-D97C-4B72-AFAA-3A7C62E58444}">
      <dsp:nvSpPr>
        <dsp:cNvPr id="0" name=""/>
        <dsp:cNvSpPr/>
      </dsp:nvSpPr>
      <dsp:spPr>
        <a:xfrm rot="5400000">
          <a:off x="-193039" y="2477386"/>
          <a:ext cx="1286930" cy="9008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rPr>
            <a:t>3ЭТАП</a:t>
          </a:r>
          <a:endParaRPr lang="ru-RU" sz="1800" b="1" kern="1200" dirty="0">
            <a:solidFill>
              <a:srgbClr val="FF0000"/>
            </a:solidFill>
            <a:latin typeface="Tahoma" pitchFamily="34" charset="0"/>
            <a:cs typeface="Tahoma" pitchFamily="34" charset="0"/>
          </a:endParaRPr>
        </a:p>
      </dsp:txBody>
      <dsp:txXfrm rot="5400000">
        <a:off x="-193039" y="2477386"/>
        <a:ext cx="1286930" cy="900851"/>
      </dsp:txXfrm>
    </dsp:sp>
    <dsp:sp modelId="{07D1CA33-A1B8-4B1C-8F41-FF65CAA225E3}">
      <dsp:nvSpPr>
        <dsp:cNvPr id="0" name=""/>
        <dsp:cNvSpPr/>
      </dsp:nvSpPr>
      <dsp:spPr>
        <a:xfrm rot="5400000">
          <a:off x="3604073" y="-418874"/>
          <a:ext cx="836504" cy="62429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u="none" kern="1200" dirty="0" smtClean="0">
              <a:latin typeface="Tahoma" pitchFamily="34" charset="0"/>
              <a:cs typeface="Tahoma" pitchFamily="34" charset="0"/>
            </a:rPr>
            <a:t>информационно-операционный </a:t>
          </a:r>
          <a:endParaRPr lang="ru-RU" sz="2500" b="1" u="none" kern="1200" dirty="0">
            <a:latin typeface="Tahoma" pitchFamily="34" charset="0"/>
            <a:cs typeface="Tahoma" pitchFamily="34" charset="0"/>
          </a:endParaRPr>
        </a:p>
      </dsp:txBody>
      <dsp:txXfrm rot="5400000">
        <a:off x="3604073" y="-418874"/>
        <a:ext cx="836504" cy="6242948"/>
      </dsp:txXfrm>
    </dsp:sp>
    <dsp:sp modelId="{B5F6FC9D-8525-4281-A511-1BC4DDD0D8B0}">
      <dsp:nvSpPr>
        <dsp:cNvPr id="0" name=""/>
        <dsp:cNvSpPr/>
      </dsp:nvSpPr>
      <dsp:spPr>
        <a:xfrm rot="5400000">
          <a:off x="-193039" y="3618103"/>
          <a:ext cx="1286930" cy="9008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</a:rPr>
            <a:t>4</a:t>
          </a:r>
          <a:r>
            <a:rPr lang="ru-RU" sz="1800" kern="1200" dirty="0" smtClean="0">
              <a:solidFill>
                <a:srgbClr val="FF0000"/>
              </a:solidFill>
            </a:rPr>
            <a:t> </a:t>
          </a:r>
          <a:r>
            <a:rPr lang="ru-RU" sz="1800" b="1" kern="12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rPr>
            <a:t>ЭТАП</a:t>
          </a:r>
          <a:endParaRPr lang="ru-RU" sz="1800" b="1" kern="1200" dirty="0">
            <a:solidFill>
              <a:srgbClr val="FF0000"/>
            </a:solidFill>
            <a:latin typeface="Tahoma" pitchFamily="34" charset="0"/>
            <a:cs typeface="Tahoma" pitchFamily="34" charset="0"/>
          </a:endParaRPr>
        </a:p>
      </dsp:txBody>
      <dsp:txXfrm rot="5400000">
        <a:off x="-193039" y="3618103"/>
        <a:ext cx="1286930" cy="900851"/>
      </dsp:txXfrm>
    </dsp:sp>
    <dsp:sp modelId="{D369EE85-6CA2-4FF9-BF1B-CEEAAE8BCD84}">
      <dsp:nvSpPr>
        <dsp:cNvPr id="0" name=""/>
        <dsp:cNvSpPr/>
      </dsp:nvSpPr>
      <dsp:spPr>
        <a:xfrm rot="5400000">
          <a:off x="3604073" y="721842"/>
          <a:ext cx="836504" cy="62429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u="none" kern="1200" dirty="0" smtClean="0">
              <a:latin typeface="Tahoma" pitchFamily="34" charset="0"/>
              <a:cs typeface="Tahoma" pitchFamily="34" charset="0"/>
            </a:rPr>
            <a:t>рефлексивно-оценочный </a:t>
          </a:r>
          <a:endParaRPr lang="ru-RU" sz="2500" b="1" u="none" kern="1200" dirty="0">
            <a:latin typeface="Tahoma" pitchFamily="34" charset="0"/>
            <a:cs typeface="Tahoma" pitchFamily="34" charset="0"/>
          </a:endParaRPr>
        </a:p>
      </dsp:txBody>
      <dsp:txXfrm rot="5400000">
        <a:off x="3604073" y="721842"/>
        <a:ext cx="836504" cy="624294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EF5D00-BE23-498C-9A8B-0E58AD2698F4}">
      <dsp:nvSpPr>
        <dsp:cNvPr id="0" name=""/>
        <dsp:cNvSpPr/>
      </dsp:nvSpPr>
      <dsp:spPr>
        <a:xfrm rot="10800000">
          <a:off x="1604831" y="5072"/>
          <a:ext cx="5657346" cy="7194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254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Рефлексивные</a:t>
          </a:r>
          <a:endParaRPr lang="ru-RU" sz="2100" b="1" kern="1200" dirty="0">
            <a:solidFill>
              <a:schemeClr val="tx1"/>
            </a:solidFill>
          </a:endParaRPr>
        </a:p>
      </dsp:txBody>
      <dsp:txXfrm rot="10800000">
        <a:off x="1604831" y="5072"/>
        <a:ext cx="5657346" cy="719443"/>
      </dsp:txXfrm>
    </dsp:sp>
    <dsp:sp modelId="{F36331D2-7571-4542-BB7A-AD6F47B99CBA}">
      <dsp:nvSpPr>
        <dsp:cNvPr id="0" name=""/>
        <dsp:cNvSpPr/>
      </dsp:nvSpPr>
      <dsp:spPr>
        <a:xfrm>
          <a:off x="1245109" y="5072"/>
          <a:ext cx="719443" cy="71944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BC561B-132F-48DA-A130-C30E9C83C8D4}">
      <dsp:nvSpPr>
        <dsp:cNvPr id="0" name=""/>
        <dsp:cNvSpPr/>
      </dsp:nvSpPr>
      <dsp:spPr>
        <a:xfrm rot="10800000">
          <a:off x="1604831" y="939274"/>
          <a:ext cx="5657346" cy="7194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254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Поисковые, исследовательские</a:t>
          </a:r>
          <a:endParaRPr lang="ru-RU" sz="2100" b="1" kern="1200" dirty="0">
            <a:solidFill>
              <a:schemeClr val="tx1"/>
            </a:solidFill>
          </a:endParaRPr>
        </a:p>
      </dsp:txBody>
      <dsp:txXfrm rot="10800000">
        <a:off x="1604831" y="939274"/>
        <a:ext cx="5657346" cy="719443"/>
      </dsp:txXfrm>
    </dsp:sp>
    <dsp:sp modelId="{42F28570-E1F1-46B4-920E-8ECC7DDE61E5}">
      <dsp:nvSpPr>
        <dsp:cNvPr id="0" name=""/>
        <dsp:cNvSpPr/>
      </dsp:nvSpPr>
      <dsp:spPr>
        <a:xfrm>
          <a:off x="1245109" y="939274"/>
          <a:ext cx="719443" cy="71944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83015E-2FB7-4B5C-83FB-DC2D777FC4B9}">
      <dsp:nvSpPr>
        <dsp:cNvPr id="0" name=""/>
        <dsp:cNvSpPr/>
      </dsp:nvSpPr>
      <dsp:spPr>
        <a:xfrm rot="10800000">
          <a:off x="1604831" y="1873477"/>
          <a:ext cx="5657346" cy="7194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254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Умения и навыки работы в сотрудничестве</a:t>
          </a:r>
          <a:endParaRPr lang="ru-RU" sz="2100" b="1" kern="1200" dirty="0">
            <a:solidFill>
              <a:schemeClr val="tx1"/>
            </a:solidFill>
          </a:endParaRPr>
        </a:p>
      </dsp:txBody>
      <dsp:txXfrm rot="10800000">
        <a:off x="1604831" y="1873477"/>
        <a:ext cx="5657346" cy="719443"/>
      </dsp:txXfrm>
    </dsp:sp>
    <dsp:sp modelId="{8A1BA879-9F46-4C6C-B7C2-8404CF3825D0}">
      <dsp:nvSpPr>
        <dsp:cNvPr id="0" name=""/>
        <dsp:cNvSpPr/>
      </dsp:nvSpPr>
      <dsp:spPr>
        <a:xfrm>
          <a:off x="1245109" y="1873477"/>
          <a:ext cx="719443" cy="71944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B9089F-526A-4CCC-808D-38BDE46D3EF4}">
      <dsp:nvSpPr>
        <dsp:cNvPr id="0" name=""/>
        <dsp:cNvSpPr/>
      </dsp:nvSpPr>
      <dsp:spPr>
        <a:xfrm rot="10800000">
          <a:off x="1604831" y="2807679"/>
          <a:ext cx="5657346" cy="7194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254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Менеджерские</a:t>
          </a:r>
          <a:endParaRPr lang="ru-RU" sz="2100" b="1" kern="1200" dirty="0">
            <a:solidFill>
              <a:schemeClr val="tx1"/>
            </a:solidFill>
          </a:endParaRPr>
        </a:p>
      </dsp:txBody>
      <dsp:txXfrm rot="10800000">
        <a:off x="1604831" y="2807679"/>
        <a:ext cx="5657346" cy="719443"/>
      </dsp:txXfrm>
    </dsp:sp>
    <dsp:sp modelId="{9EC3582C-CCD4-43D2-A074-B7A969097CED}">
      <dsp:nvSpPr>
        <dsp:cNvPr id="0" name=""/>
        <dsp:cNvSpPr/>
      </dsp:nvSpPr>
      <dsp:spPr>
        <a:xfrm>
          <a:off x="1245109" y="2807679"/>
          <a:ext cx="719443" cy="71944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3AC427-7BD2-4552-B7F5-C02B4F2D714D}">
      <dsp:nvSpPr>
        <dsp:cNvPr id="0" name=""/>
        <dsp:cNvSpPr/>
      </dsp:nvSpPr>
      <dsp:spPr>
        <a:xfrm rot="10800000">
          <a:off x="1604831" y="3741881"/>
          <a:ext cx="5657346" cy="7194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254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Коммуникативные</a:t>
          </a:r>
          <a:endParaRPr lang="ru-RU" sz="2100" b="1" kern="1200" dirty="0">
            <a:solidFill>
              <a:schemeClr val="tx1"/>
            </a:solidFill>
          </a:endParaRPr>
        </a:p>
      </dsp:txBody>
      <dsp:txXfrm rot="10800000">
        <a:off x="1604831" y="3741881"/>
        <a:ext cx="5657346" cy="719443"/>
      </dsp:txXfrm>
    </dsp:sp>
    <dsp:sp modelId="{94E1AA1B-BCDB-4044-83A3-0D418C41BB77}">
      <dsp:nvSpPr>
        <dsp:cNvPr id="0" name=""/>
        <dsp:cNvSpPr/>
      </dsp:nvSpPr>
      <dsp:spPr>
        <a:xfrm>
          <a:off x="1245109" y="3741881"/>
          <a:ext cx="719443" cy="719443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B44818-0BDE-4E04-8F5A-7A72F1D986C7}">
      <dsp:nvSpPr>
        <dsp:cNvPr id="0" name=""/>
        <dsp:cNvSpPr/>
      </dsp:nvSpPr>
      <dsp:spPr>
        <a:xfrm rot="10800000">
          <a:off x="1604831" y="4676084"/>
          <a:ext cx="5657346" cy="7194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254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Презентационные</a:t>
          </a:r>
          <a:r>
            <a:rPr lang="ru-RU" sz="2100" kern="1200" dirty="0" smtClean="0"/>
            <a:t> </a:t>
          </a:r>
          <a:endParaRPr lang="ru-RU" sz="2100" kern="1200" dirty="0"/>
        </a:p>
      </dsp:txBody>
      <dsp:txXfrm rot="10800000">
        <a:off x="1604831" y="4676084"/>
        <a:ext cx="5657346" cy="719443"/>
      </dsp:txXfrm>
    </dsp:sp>
    <dsp:sp modelId="{19F234BC-436D-4CB8-ABDA-0779A281DCEB}">
      <dsp:nvSpPr>
        <dsp:cNvPr id="0" name=""/>
        <dsp:cNvSpPr/>
      </dsp:nvSpPr>
      <dsp:spPr>
        <a:xfrm>
          <a:off x="1245109" y="4676084"/>
          <a:ext cx="719443" cy="719443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280E6-ACC4-4984-8AAC-DD02A4FFFE2C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CE9D4-57A5-4F61-87FE-61F09877D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CE9D4-57A5-4F61-87FE-61F09877D47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F572-0CA7-4D4E-9153-D7D9F1BB971E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F9F9-61C8-46F3-A106-FBA1FC612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F572-0CA7-4D4E-9153-D7D9F1BB971E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F9F9-61C8-46F3-A106-FBA1FC612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F572-0CA7-4D4E-9153-D7D9F1BB971E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F9F9-61C8-46F3-A106-FBA1FC612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F572-0CA7-4D4E-9153-D7D9F1BB971E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F9F9-61C8-46F3-A106-FBA1FC612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F572-0CA7-4D4E-9153-D7D9F1BB971E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F9F9-61C8-46F3-A106-FBA1FC612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F572-0CA7-4D4E-9153-D7D9F1BB971E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F9F9-61C8-46F3-A106-FBA1FC612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F572-0CA7-4D4E-9153-D7D9F1BB971E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F9F9-61C8-46F3-A106-FBA1FC612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F572-0CA7-4D4E-9153-D7D9F1BB971E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F9F9-61C8-46F3-A106-FBA1FC612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F572-0CA7-4D4E-9153-D7D9F1BB971E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F9F9-61C8-46F3-A106-FBA1FC612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F572-0CA7-4D4E-9153-D7D9F1BB971E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F9F9-61C8-46F3-A106-FBA1FC612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F572-0CA7-4D4E-9153-D7D9F1BB971E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F9F9-61C8-46F3-A106-FBA1FC612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7F572-0CA7-4D4E-9153-D7D9F1BB971E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AF9F9-61C8-46F3-A106-FBA1FC612A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gif"/><Relationship Id="rId7" Type="http://schemas.openxmlformats.org/officeDocument/2006/relationships/diagramColors" Target="../diagrams/colors3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SAM_1500.AVI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MVI_0595.MOV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7.gif"/><Relationship Id="rId7" Type="http://schemas.openxmlformats.org/officeDocument/2006/relationships/diagramLayout" Target="../diagrams/layou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9.png"/><Relationship Id="rId10" Type="http://schemas.microsoft.com/office/2007/relationships/diagramDrawing" Target="../diagrams/drawing1.xml"/><Relationship Id="rId4" Type="http://schemas.openxmlformats.org/officeDocument/2006/relationships/image" Target="../media/image8.gif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Проектная деятельность </a:t>
            </a:r>
            <a:br>
              <a:rPr lang="ru-RU" dirty="0" smtClean="0"/>
            </a:br>
            <a:r>
              <a:rPr lang="ru-RU" dirty="0" smtClean="0"/>
              <a:t>в урочной и внеурочной деятельности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Учебные проекты. Литературное чтение. УМК «Школа России»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1 класс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2 класс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3 класс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Живая азбука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 чем может рассказать школьная библиотека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Сочиняем волшебную сказку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Составляем сборник загадок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Мой любимый детский журнал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Как научиться читать стихи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летописи класса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Мой любимый писатель сказочник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Праздник поэзии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Учебные проекты. Окружающий мир. УМК «Школа России»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340767"/>
          <a:ext cx="9144000" cy="5349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5816"/>
                <a:gridCol w="2952328"/>
                <a:gridCol w="3275856"/>
              </a:tblGrid>
              <a:tr h="45460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1 класс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2 класс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3 класс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18292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Моя малая Родина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Родной город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Богатства, отданные людям</a:t>
                      </a:r>
                      <a:endParaRPr lang="ru-RU" sz="2400" dirty="0"/>
                    </a:p>
                  </a:txBody>
                  <a:tcPr/>
                </a:tc>
              </a:tr>
              <a:tr h="782524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Моя семья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Красная книга, или Возьмем под защиту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Разнообразие природы родного края</a:t>
                      </a:r>
                      <a:endParaRPr lang="ru-RU" sz="2000" b="0" dirty="0"/>
                    </a:p>
                  </a:txBody>
                  <a:tcPr/>
                </a:tc>
              </a:tr>
              <a:tr h="818292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Мой класс, моя школа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Профессии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Школа кулинаров</a:t>
                      </a:r>
                      <a:endParaRPr lang="ru-RU" sz="2400" dirty="0"/>
                    </a:p>
                  </a:txBody>
                  <a:tcPr/>
                </a:tc>
              </a:tr>
              <a:tr h="818292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Мои домашние питомцы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Родословная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Кто нас защищает</a:t>
                      </a:r>
                      <a:endParaRPr lang="ru-RU" sz="2400" dirty="0"/>
                    </a:p>
                  </a:txBody>
                  <a:tcPr/>
                </a:tc>
              </a:tr>
              <a:tr h="818292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Города России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Экономика</a:t>
                      </a:r>
                      <a:r>
                        <a:rPr lang="ru-RU" sz="2400" baseline="0" dirty="0" smtClean="0"/>
                        <a:t> родного края</a:t>
                      </a:r>
                      <a:endParaRPr lang="ru-RU" sz="2400" dirty="0"/>
                    </a:p>
                  </a:txBody>
                  <a:tcPr/>
                </a:tc>
              </a:tr>
              <a:tr h="818292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Страны мира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Музеи путешествий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Формы продуктов </a:t>
            </a:r>
            <a:br>
              <a:rPr lang="ru-RU" dirty="0" smtClean="0"/>
            </a:br>
            <a:r>
              <a:rPr lang="ru-RU" dirty="0" smtClean="0"/>
              <a:t>проектной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069160"/>
          </a:xfrm>
        </p:spPr>
        <p:txBody>
          <a:bodyPr numCol="2">
            <a:normAutofit fontScale="77500" lnSpcReduction="20000"/>
          </a:bodyPr>
          <a:lstStyle/>
          <a:p>
            <a:pPr>
              <a:buNone/>
            </a:pPr>
            <a:r>
              <a:rPr lang="ru-RU" dirty="0"/>
              <a:t>•</a:t>
            </a:r>
            <a:r>
              <a:rPr lang="en-US" dirty="0"/>
              <a:t>Web</a:t>
            </a:r>
            <a:r>
              <a:rPr lang="ru-RU" dirty="0"/>
              <a:t>-сайт</a:t>
            </a:r>
          </a:p>
          <a:p>
            <a:pPr>
              <a:buNone/>
            </a:pPr>
            <a:r>
              <a:rPr lang="ru-RU" dirty="0"/>
              <a:t>• Анализ данных социологического опроса</a:t>
            </a:r>
          </a:p>
          <a:p>
            <a:pPr>
              <a:buNone/>
            </a:pPr>
            <a:r>
              <a:rPr lang="ru-RU" dirty="0"/>
              <a:t>•Атлас, карта</a:t>
            </a:r>
          </a:p>
          <a:p>
            <a:pPr>
              <a:buNone/>
            </a:pPr>
            <a:r>
              <a:rPr lang="ru-RU" dirty="0"/>
              <a:t>•Видеофильм</a:t>
            </a:r>
          </a:p>
          <a:p>
            <a:pPr>
              <a:buNone/>
            </a:pPr>
            <a:r>
              <a:rPr lang="ru-RU" dirty="0"/>
              <a:t>• Выставка</a:t>
            </a:r>
          </a:p>
          <a:p>
            <a:pPr>
              <a:buNone/>
            </a:pPr>
            <a:r>
              <a:rPr lang="ru-RU" dirty="0"/>
              <a:t>•Газета, журнал</a:t>
            </a:r>
          </a:p>
          <a:p>
            <a:pPr>
              <a:buNone/>
            </a:pPr>
            <a:r>
              <a:rPr lang="ru-RU" dirty="0"/>
              <a:t>•Действующая фирма</a:t>
            </a:r>
          </a:p>
          <a:p>
            <a:pPr>
              <a:buNone/>
            </a:pPr>
            <a:r>
              <a:rPr lang="ru-RU" dirty="0"/>
              <a:t>•Законопроект</a:t>
            </a:r>
          </a:p>
          <a:p>
            <a:pPr>
              <a:buNone/>
            </a:pPr>
            <a:r>
              <a:rPr lang="ru-RU" dirty="0"/>
              <a:t>•Игра</a:t>
            </a:r>
          </a:p>
          <a:p>
            <a:pPr>
              <a:buNone/>
            </a:pPr>
            <a:r>
              <a:rPr lang="ru-RU" dirty="0"/>
              <a:t>• Коллекция</a:t>
            </a:r>
          </a:p>
          <a:p>
            <a:pPr>
              <a:buNone/>
            </a:pPr>
            <a:r>
              <a:rPr lang="ru-RU" dirty="0"/>
              <a:t>• Костюм</a:t>
            </a:r>
          </a:p>
          <a:p>
            <a:pPr>
              <a:buNone/>
            </a:pPr>
            <a:r>
              <a:rPr lang="ru-RU" dirty="0"/>
              <a:t>•Модель</a:t>
            </a:r>
          </a:p>
          <a:p>
            <a:pPr>
              <a:buNone/>
            </a:pPr>
            <a:r>
              <a:rPr lang="ru-RU" dirty="0"/>
              <a:t>•Музыкальное произведение</a:t>
            </a:r>
          </a:p>
          <a:p>
            <a:pPr>
              <a:buNone/>
            </a:pPr>
            <a:r>
              <a:rPr lang="ru-RU" dirty="0"/>
              <a:t>• </a:t>
            </a:r>
            <a:r>
              <a:rPr lang="ru-RU" dirty="0" err="1"/>
              <a:t>Мультимедийный</a:t>
            </a:r>
            <a:r>
              <a:rPr lang="ru-RU" dirty="0"/>
              <a:t> продукт</a:t>
            </a:r>
          </a:p>
          <a:p>
            <a:pPr>
              <a:buNone/>
            </a:pPr>
            <a:r>
              <a:rPr lang="ru-RU" dirty="0"/>
              <a:t>•Оформление кабинета</a:t>
            </a:r>
          </a:p>
          <a:p>
            <a:pPr>
              <a:buNone/>
            </a:pPr>
            <a:r>
              <a:rPr lang="ru-RU" dirty="0"/>
              <a:t>• Постановка</a:t>
            </a:r>
          </a:p>
          <a:p>
            <a:pPr>
              <a:buNone/>
            </a:pPr>
            <a:r>
              <a:rPr lang="ru-RU" dirty="0"/>
              <a:t>• Праздник</a:t>
            </a:r>
          </a:p>
          <a:p>
            <a:pPr>
              <a:buNone/>
            </a:pPr>
            <a:r>
              <a:rPr lang="ru-RU" dirty="0"/>
              <a:t>• Прогноз</a:t>
            </a:r>
          </a:p>
          <a:p>
            <a:pPr>
              <a:buNone/>
            </a:pPr>
            <a:r>
              <a:rPr lang="ru-RU" dirty="0"/>
              <a:t>•Система школьного самоуправления</a:t>
            </a:r>
          </a:p>
          <a:p>
            <a:pPr>
              <a:buNone/>
            </a:pPr>
            <a:r>
              <a:rPr lang="ru-RU" dirty="0"/>
              <a:t>•Справочник</a:t>
            </a:r>
          </a:p>
          <a:p>
            <a:pPr>
              <a:buNone/>
            </a:pPr>
            <a:r>
              <a:rPr lang="ru-RU" dirty="0"/>
              <a:t>•Сравнительно-сопоставительный анализ</a:t>
            </a:r>
          </a:p>
          <a:p>
            <a:pPr>
              <a:buNone/>
            </a:pPr>
            <a:r>
              <a:rPr lang="ru-RU" dirty="0"/>
              <a:t>•Учебное пособие</a:t>
            </a:r>
          </a:p>
          <a:p>
            <a:pPr>
              <a:buNone/>
            </a:pPr>
            <a:r>
              <a:rPr lang="ru-RU" dirty="0"/>
              <a:t>• Экскурсия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6" descr="http://danalibmv.narod.ru/nabor/book03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42938" y="6286500"/>
            <a:ext cx="78581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8" descr="http://danalibmv.narod.ru/nabor/book03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393532" y="3107531"/>
            <a:ext cx="68580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0" descr="http://danalibmv.narod.ru/nabor/book03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3095625" y="3095625"/>
            <a:ext cx="68580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6" descr="http://danalibmv.narod.ru/nabor/book03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0"/>
            <a:ext cx="78581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5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33000" contrast="42000"/>
          </a:blip>
          <a:srcRect/>
          <a:stretch>
            <a:fillRect/>
          </a:stretch>
        </p:blipFill>
        <p:spPr bwMode="auto">
          <a:xfrm rot="3342642">
            <a:off x="268559" y="137744"/>
            <a:ext cx="6858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5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33000" contrast="42000"/>
          </a:blip>
          <a:srcRect/>
          <a:stretch>
            <a:fillRect/>
          </a:stretch>
        </p:blipFill>
        <p:spPr bwMode="auto">
          <a:xfrm rot="10800000">
            <a:off x="8286776" y="285728"/>
            <a:ext cx="6858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5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33000" contrast="42000"/>
          </a:blip>
          <a:srcRect/>
          <a:stretch>
            <a:fillRect/>
          </a:stretch>
        </p:blipFill>
        <p:spPr bwMode="auto">
          <a:xfrm>
            <a:off x="214282" y="6000768"/>
            <a:ext cx="6858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5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33000" contrast="42000"/>
          </a:blip>
          <a:srcRect/>
          <a:stretch>
            <a:fillRect/>
          </a:stretch>
        </p:blipFill>
        <p:spPr bwMode="auto">
          <a:xfrm rot="14003109">
            <a:off x="8226011" y="6098975"/>
            <a:ext cx="56515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71472" y="642918"/>
            <a:ext cx="8001056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ahoma" pitchFamily="34" charset="0"/>
                <a:cs typeface="Tahoma" pitchFamily="34" charset="0"/>
              </a:rPr>
              <a:t>Этапы проектной деятельности младших школьников</a:t>
            </a:r>
          </a:p>
        </p:txBody>
      </p:sp>
      <p:graphicFrame>
        <p:nvGraphicFramePr>
          <p:cNvPr id="20" name="Схема 19"/>
          <p:cNvGraphicFramePr/>
          <p:nvPr/>
        </p:nvGraphicFramePr>
        <p:xfrm>
          <a:off x="1000100" y="1500174"/>
          <a:ext cx="714380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file"/>
              </a:rPr>
              <a:t>Фрагмент работы над проектом</a:t>
            </a:r>
            <a:endParaRPr lang="ru-RU" dirty="0"/>
          </a:p>
        </p:txBody>
      </p:sp>
      <p:pic>
        <p:nvPicPr>
          <p:cNvPr id="5" name="Содержимое 4" descr="интервью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file"/>
              </a:rPr>
              <a:t>Защита проекта</a:t>
            </a:r>
            <a:endParaRPr lang="ru-RU" dirty="0"/>
          </a:p>
        </p:txBody>
      </p:sp>
      <p:pic>
        <p:nvPicPr>
          <p:cNvPr id="6" name="Содержимое 5" descr="защита проекта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57356" y="1214422"/>
            <a:ext cx="6000792" cy="54660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6" descr="http://danalibmv.narod.ru/nabor/book03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42938" y="6286500"/>
            <a:ext cx="78581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8" descr="http://danalibmv.narod.ru/nabor/book03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393532" y="3107531"/>
            <a:ext cx="68580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0" descr="http://danalibmv.narod.ru/nabor/book03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3095625" y="3095625"/>
            <a:ext cx="68580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6" descr="http://danalibmv.narod.ru/nabor/book03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0"/>
            <a:ext cx="78581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5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33000" contrast="42000"/>
          </a:blip>
          <a:srcRect/>
          <a:stretch>
            <a:fillRect/>
          </a:stretch>
        </p:blipFill>
        <p:spPr bwMode="auto">
          <a:xfrm rot="3342642">
            <a:off x="268559" y="137744"/>
            <a:ext cx="6858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5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33000" contrast="42000"/>
          </a:blip>
          <a:srcRect/>
          <a:stretch>
            <a:fillRect/>
          </a:stretch>
        </p:blipFill>
        <p:spPr bwMode="auto">
          <a:xfrm rot="10800000">
            <a:off x="8286776" y="285728"/>
            <a:ext cx="6858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5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33000" contrast="42000"/>
          </a:blip>
          <a:srcRect/>
          <a:stretch>
            <a:fillRect/>
          </a:stretch>
        </p:blipFill>
        <p:spPr bwMode="auto">
          <a:xfrm>
            <a:off x="214282" y="6000768"/>
            <a:ext cx="6858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5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33000" contrast="42000"/>
          </a:blip>
          <a:srcRect/>
          <a:stretch>
            <a:fillRect/>
          </a:stretch>
        </p:blipFill>
        <p:spPr bwMode="auto">
          <a:xfrm rot="14003109">
            <a:off x="8226011" y="6098975"/>
            <a:ext cx="56515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Rectangle 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713" y="781050"/>
            <a:ext cx="8156575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0" name="Прямоугольник 13"/>
          <p:cNvSpPr>
            <a:spLocks noChangeArrowheads="1"/>
          </p:cNvSpPr>
          <p:nvPr/>
        </p:nvSpPr>
        <p:spPr bwMode="auto">
          <a:xfrm>
            <a:off x="785813" y="1643063"/>
            <a:ext cx="7715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/>
          </a:p>
          <a:p>
            <a:endParaRPr lang="ru-RU" b="1"/>
          </a:p>
          <a:p>
            <a:endParaRPr lang="ru-RU" b="1"/>
          </a:p>
          <a:p>
            <a:endParaRPr lang="ru-RU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301" name="Прямоугольник 14"/>
          <p:cNvSpPr>
            <a:spLocks noChangeArrowheads="1"/>
          </p:cNvSpPr>
          <p:nvPr/>
        </p:nvSpPr>
        <p:spPr bwMode="auto">
          <a:xfrm>
            <a:off x="642938" y="1714500"/>
            <a:ext cx="778668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b="1" dirty="0">
                <a:latin typeface="Tahoma" pitchFamily="34" charset="0"/>
                <a:cs typeface="Tahoma" pitchFamily="34" charset="0"/>
              </a:rPr>
              <a:t>Чем младше дети, тем более «облегчённый» вариант проектной деятельности им предлагается.                                          -Темы детских проектных работ лучше выбирать из содержания учебных предметов или из близких к ним областей.                                                                                                                     -Проблема проекта должна быть в области познавательных интересов учащихся и находиться в зоне их ближайшего развития.</a:t>
            </a:r>
          </a:p>
          <a:p>
            <a:pPr>
              <a:buFontTx/>
              <a:buChar char="-"/>
            </a:pPr>
            <a:r>
              <a:rPr lang="ru-RU" b="1" dirty="0">
                <a:latin typeface="Tahoma" pitchFamily="34" charset="0"/>
                <a:cs typeface="Tahoma" pitchFamily="34" charset="0"/>
              </a:rPr>
              <a:t> Длительность выполнения проекта в режиме </a:t>
            </a:r>
            <a:r>
              <a:rPr lang="ru-RU" b="1" dirty="0" err="1">
                <a:latin typeface="Tahoma" pitchFamily="34" charset="0"/>
                <a:cs typeface="Tahoma" pitchFamily="34" charset="0"/>
              </a:rPr>
              <a:t>урочно-внеурочных</a:t>
            </a:r>
            <a:r>
              <a:rPr lang="ru-RU" b="1" dirty="0">
                <a:latin typeface="Tahoma" pitchFamily="34" charset="0"/>
                <a:cs typeface="Tahoma" pitchFamily="34" charset="0"/>
              </a:rPr>
              <a:t> занятий целесообразно ограничить одним уроком (в 1 классе), сдвоенными уроками или одной-двумя неделями (во 2 классе) и постепенно переходить к долгосрочным проектам, рассчитанным на месяц, четверть, полугодие (3-4 класс).                                                                                                         -От </a:t>
            </a:r>
            <a:r>
              <a:rPr lang="ru-RU" b="1" dirty="0" err="1">
                <a:latin typeface="Tahoma" pitchFamily="34" charset="0"/>
                <a:cs typeface="Tahoma" pitchFamily="34" charset="0"/>
              </a:rPr>
              <a:t>однопредметных</a:t>
            </a:r>
            <a:r>
              <a:rPr lang="ru-RU" b="1" dirty="0">
                <a:latin typeface="Tahoma" pitchFamily="34" charset="0"/>
                <a:cs typeface="Tahoma" pitchFamily="34" charset="0"/>
              </a:rPr>
              <a:t> к </a:t>
            </a:r>
            <a:r>
              <a:rPr lang="ru-RU" b="1" dirty="0" err="1">
                <a:latin typeface="Tahoma" pitchFamily="34" charset="0"/>
                <a:cs typeface="Tahoma" pitchFamily="34" charset="0"/>
              </a:rPr>
              <a:t>межпредметным</a:t>
            </a:r>
            <a:r>
              <a:rPr lang="ru-RU" b="1" dirty="0">
                <a:latin typeface="Tahoma" pitchFamily="34" charset="0"/>
                <a:cs typeface="Tahoma" pitchFamily="34" charset="0"/>
              </a:rPr>
              <a:t>, от личных проектов к групповым и </a:t>
            </a:r>
            <a:r>
              <a:rPr lang="ru-RU" b="1" dirty="0" err="1">
                <a:latin typeface="Tahoma" pitchFamily="34" charset="0"/>
                <a:cs typeface="Tahoma" pitchFamily="34" charset="0"/>
              </a:rPr>
              <a:t>общеклассным</a:t>
            </a:r>
            <a:r>
              <a:rPr lang="ru-RU" b="1" dirty="0">
                <a:latin typeface="Tahoma" pitchFamily="34" charset="0"/>
                <a:cs typeface="Tahoma" pitchFamily="34" charset="0"/>
              </a:rPr>
              <a:t>.</a:t>
            </a:r>
          </a:p>
          <a:p>
            <a:pPr>
              <a:buFontTx/>
              <a:buChar char="-"/>
            </a:pPr>
            <a:endParaRPr lang="ru-RU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692696"/>
            <a:ext cx="79208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Особенности проектов </a:t>
            </a:r>
          </a:p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начальной школы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 оценки проектов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Критерием оценки проекта выступает качество проекта в целом и его презентация:</a:t>
            </a:r>
          </a:p>
          <a:p>
            <a:pPr lvl="0"/>
            <a:r>
              <a:rPr lang="ru-RU" dirty="0" smtClean="0"/>
              <a:t>Значимость и актуальность выдвинутых проблем, их адекватность изучаемой тематике.</a:t>
            </a:r>
          </a:p>
          <a:p>
            <a:pPr lvl="0"/>
            <a:r>
              <a:rPr lang="ru-RU" dirty="0" smtClean="0"/>
              <a:t>Полнота раскрытия темы.</a:t>
            </a:r>
          </a:p>
          <a:p>
            <a:pPr lvl="0"/>
            <a:r>
              <a:rPr lang="ru-RU" dirty="0" smtClean="0"/>
              <a:t>Самостоятельность работы над проектом.</a:t>
            </a:r>
          </a:p>
          <a:p>
            <a:pPr lvl="0"/>
            <a:r>
              <a:rPr lang="ru-RU" dirty="0" smtClean="0"/>
              <a:t>Оригинальность решения проблемы.</a:t>
            </a:r>
          </a:p>
          <a:p>
            <a:pPr lvl="0"/>
            <a:r>
              <a:rPr lang="ru-RU" dirty="0" smtClean="0"/>
              <a:t>Качество выполнения продукта.</a:t>
            </a:r>
          </a:p>
          <a:p>
            <a:pPr lvl="0"/>
            <a:r>
              <a:rPr lang="ru-RU" dirty="0" smtClean="0"/>
              <a:t>Раскрытие содержания проекта на презентации.</a:t>
            </a:r>
          </a:p>
          <a:p>
            <a:pPr lvl="0"/>
            <a:r>
              <a:rPr lang="ru-RU" dirty="0" smtClean="0"/>
              <a:t>Умение отвечать на вопросы оппонентов, аргументированность ответов.</a:t>
            </a:r>
          </a:p>
          <a:p>
            <a:pPr lvl="0"/>
            <a:r>
              <a:rPr lang="ru-RU" dirty="0" smtClean="0"/>
              <a:t>Артистизм и выразительность выступления.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результате – формирование ОУУН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68760"/>
          <a:ext cx="850728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История возникновения проектного метода</a:t>
            </a:r>
            <a:br>
              <a:rPr lang="ru-RU" sz="3200" dirty="0" smtClean="0"/>
            </a:br>
            <a:r>
              <a:rPr lang="en-US" sz="3200" dirty="0" smtClean="0"/>
              <a:t>XIX – XX </a:t>
            </a:r>
            <a:r>
              <a:rPr lang="ru-RU" sz="3200" dirty="0" smtClean="0"/>
              <a:t>века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997152"/>
          </a:xfrm>
        </p:spPr>
        <p:txBody>
          <a:bodyPr>
            <a:normAutofit fontScale="62500" lnSpcReduction="20000"/>
          </a:bodyPr>
          <a:lstStyle/>
          <a:p>
            <a:pPr marL="342900" lvl="6" indent="-342900"/>
            <a:endParaRPr lang="ru-RU" sz="3300" dirty="0" smtClean="0"/>
          </a:p>
          <a:p>
            <a:pPr marL="342900" lvl="6" indent="-342900"/>
            <a:endParaRPr lang="ru-RU" sz="3300" dirty="0" smtClean="0"/>
          </a:p>
          <a:p>
            <a:pPr marL="342900" lvl="6" indent="-342900"/>
            <a:endParaRPr lang="ru-RU" sz="3300" dirty="0" smtClean="0"/>
          </a:p>
          <a:p>
            <a:pPr marL="342900" lvl="6" indent="-342900"/>
            <a:endParaRPr lang="ru-RU" sz="3300" dirty="0" smtClean="0"/>
          </a:p>
          <a:p>
            <a:pPr marL="342900" lvl="6" indent="-342900"/>
            <a:endParaRPr lang="ru-RU" sz="3300" dirty="0" smtClean="0"/>
          </a:p>
          <a:p>
            <a:pPr marL="342900" lvl="6" indent="-342900"/>
            <a:endParaRPr lang="ru-RU" sz="3300" dirty="0" smtClean="0"/>
          </a:p>
          <a:p>
            <a:pPr marL="342900" lvl="6" indent="-342900"/>
            <a:endParaRPr lang="ru-RU" sz="3300" dirty="0" smtClean="0"/>
          </a:p>
          <a:p>
            <a:pPr marL="342900" lvl="6" indent="-342900"/>
            <a:endParaRPr lang="ru-RU" sz="3300" dirty="0" smtClean="0"/>
          </a:p>
          <a:p>
            <a:pPr marL="342900" lvl="6" indent="-342900"/>
            <a:r>
              <a:rPr lang="ru-RU" sz="3800" dirty="0" smtClean="0"/>
              <a:t>Джон </a:t>
            </a:r>
            <a:r>
              <a:rPr lang="ru-RU" sz="3800" dirty="0" err="1" smtClean="0"/>
              <a:t>Дьюи</a:t>
            </a:r>
            <a:r>
              <a:rPr lang="ru-RU" sz="3800" dirty="0" smtClean="0"/>
              <a:t> ,американский психолог и педагог, утверждал связь школы с жизнью, с личным опытом ребенка и коллективным опытом человеческого общества.</a:t>
            </a:r>
          </a:p>
          <a:p>
            <a:endParaRPr lang="ru-RU" sz="38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16016" y="1600200"/>
            <a:ext cx="3970784" cy="4925144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800" dirty="0" err="1" smtClean="0"/>
              <a:t>У.Х.Килпатрик</a:t>
            </a:r>
            <a:r>
              <a:rPr lang="ru-RU" sz="3800" dirty="0" smtClean="0"/>
              <a:t> полагал, что весь УП в школе - ряд опытов; знания, приобретаемые в результате одного опыта, служат развитию и обогащению ряда последующих опытов.</a:t>
            </a:r>
          </a:p>
          <a:p>
            <a:endParaRPr lang="ru-RU" dirty="0"/>
          </a:p>
        </p:txBody>
      </p:sp>
      <p:pic>
        <p:nvPicPr>
          <p:cNvPr id="30722" name="Picture 2" descr="http://www.gnpbu.ru/pic/memory2011/kilpatrick/Kilpatrick_u_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628800"/>
            <a:ext cx="1747074" cy="24704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2" descr="http://school.xvatit.com/images/f/fe/Dj9j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628800"/>
            <a:ext cx="1656184" cy="23961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История возникновения проектного метода</a:t>
            </a:r>
            <a:br>
              <a:rPr lang="ru-RU" sz="3200" dirty="0" smtClean="0"/>
            </a:br>
            <a:r>
              <a:rPr lang="en-US" sz="3200" dirty="0" smtClean="0"/>
              <a:t>XIX – XX </a:t>
            </a:r>
            <a:r>
              <a:rPr lang="ru-RU" sz="3200" dirty="0" smtClean="0"/>
              <a:t>века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328592"/>
          </a:xfrm>
        </p:spPr>
        <p:txBody>
          <a:bodyPr>
            <a:normAutofit fontScale="70000" lnSpcReduction="20000"/>
          </a:bodyPr>
          <a:lstStyle/>
          <a:p>
            <a:endParaRPr lang="ru-RU" sz="4500" dirty="0" smtClean="0"/>
          </a:p>
          <a:p>
            <a:endParaRPr lang="ru-RU" sz="4500" dirty="0" smtClean="0"/>
          </a:p>
          <a:p>
            <a:endParaRPr lang="ru-RU" sz="4500" dirty="0" smtClean="0"/>
          </a:p>
          <a:p>
            <a:endParaRPr lang="ru-RU" sz="4500" dirty="0" smtClean="0"/>
          </a:p>
          <a:p>
            <a:r>
              <a:rPr lang="ru-RU" sz="4500" dirty="0" smtClean="0"/>
              <a:t>В </a:t>
            </a:r>
            <a:r>
              <a:rPr lang="ru-RU" sz="4500" dirty="0"/>
              <a:t>СССР метод проектов применялся в 1923 – 32 годах. </a:t>
            </a:r>
            <a:r>
              <a:rPr lang="ru-RU" sz="4500" dirty="0" err="1" smtClean="0"/>
              <a:t>Е.Г.Кагаров</a:t>
            </a:r>
            <a:r>
              <a:rPr lang="ru-RU" sz="4500" dirty="0"/>
              <a:t>, Т.Д.Корнейчик, Н.К.Крупская, Л.Левин, </a:t>
            </a:r>
            <a:r>
              <a:rPr lang="ru-RU" sz="4500" dirty="0" err="1"/>
              <a:t>С.Т.Шацкий</a:t>
            </a:r>
            <a:r>
              <a:rPr lang="ru-RU" sz="4500" dirty="0"/>
              <a:t>, В.Н.Шульгин, </a:t>
            </a:r>
            <a:r>
              <a:rPr lang="ru-RU" sz="4500" dirty="0" smtClean="0"/>
              <a:t>Е.Н.Янжул рассматривали </a:t>
            </a:r>
            <a:r>
              <a:rPr lang="ru-RU" sz="4500" dirty="0"/>
              <a:t>метод проектов как подготовку к профессиональной деятельности, к самостоятельной трудовой жизни, «всестороннее упражнение ума», развитие творческих способностей.</a:t>
            </a:r>
          </a:p>
          <a:p>
            <a:endParaRPr lang="ru-RU" dirty="0"/>
          </a:p>
        </p:txBody>
      </p:sp>
      <p:pic>
        <p:nvPicPr>
          <p:cNvPr id="16388" name="Picture 4" descr="http://im4-tub-ru.yandex.net/i?id=121177406-64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02760">
            <a:off x="2403789" y="1285019"/>
            <a:ext cx="1190625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390" name="Picture 6" descr="http://900igr.net/datai/pedagogika/Odarjonnost-detej/0026-003-Istorija-pojavlenija-proektnogo-obucheni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16421">
            <a:off x="5453014" y="1248801"/>
            <a:ext cx="988020" cy="15211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392" name="Picture 8" descr="http://j.livelib.ru/boocover/1000533371/l/e41b/E._N._Yanzhul__Sistemy_shkolnogo_upravleni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484784"/>
            <a:ext cx="1256928" cy="160258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 российской педагогике все чаще звучит слово «проект».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«П»– </a:t>
            </a:r>
            <a:r>
              <a:rPr lang="ru-RU" dirty="0"/>
              <a:t>это метод обучения, который может быть использован в изучении любого </a:t>
            </a:r>
            <a:r>
              <a:rPr lang="ru-RU" dirty="0" smtClean="0"/>
              <a:t>предмета.</a:t>
            </a:r>
          </a:p>
          <a:p>
            <a:r>
              <a:rPr lang="ru-RU" dirty="0" smtClean="0"/>
              <a:t>«П»– </a:t>
            </a:r>
            <a:r>
              <a:rPr lang="ru-RU" dirty="0"/>
              <a:t>это содержание обучения. </a:t>
            </a:r>
            <a:endParaRPr lang="ru-RU" dirty="0" smtClean="0"/>
          </a:p>
          <a:p>
            <a:r>
              <a:rPr lang="ru-RU" dirty="0" smtClean="0"/>
              <a:t>«П» </a:t>
            </a:r>
            <a:r>
              <a:rPr lang="ru-RU" dirty="0"/>
              <a:t>– это форма организации учебного процесса. </a:t>
            </a:r>
            <a:endParaRPr lang="ru-RU" dirty="0" smtClean="0"/>
          </a:p>
          <a:p>
            <a:r>
              <a:rPr lang="ru-RU" dirty="0" smtClean="0"/>
              <a:t>«П» </a:t>
            </a:r>
            <a:r>
              <a:rPr lang="ru-RU" dirty="0"/>
              <a:t>– это особая философия образования: философия цели и деятельности, результатов и </a:t>
            </a:r>
            <a:r>
              <a:rPr lang="ru-RU" dirty="0" smtClean="0"/>
              <a:t>достижений.</a:t>
            </a:r>
          </a:p>
          <a:p>
            <a:r>
              <a:rPr lang="ru-RU" dirty="0" smtClean="0"/>
              <a:t>«П» </a:t>
            </a:r>
            <a:r>
              <a:rPr lang="ru-RU" dirty="0"/>
              <a:t>– это педагогическая технология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 проектов как педагогическая технология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Метод проектов ориентирован на самостоятельную деятельность учащихся – индивидуальную, парную, групповую – что предполагает владение определенными интеллектуальными умениями: анализом, сопоставлением, синтезом, прогнозированием. Но, главное он рассчитан на умение работать с различными источниками информации.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Подзаголовок 2"/>
          <p:cNvPicPr>
            <a:picLocks noGrp="1" noChangeArrowheads="1"/>
          </p:cNvPicPr>
          <p:nvPr>
            <p:ph type="subTitle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3413" y="354013"/>
            <a:ext cx="7943850" cy="4724400"/>
          </a:xfrm>
        </p:spPr>
      </p:pic>
      <p:pic>
        <p:nvPicPr>
          <p:cNvPr id="10243" name="Picture 36" descr="http://danalibmv.narod.ru/nabor/book03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42938" y="6286500"/>
            <a:ext cx="78581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8" descr="http://danalibmv.narod.ru/nabor/book03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393532" y="3107531"/>
            <a:ext cx="68580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0" descr="http://danalibmv.narod.ru/nabor/book03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-3095625" y="3095625"/>
            <a:ext cx="68580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46" descr="http://danalibmv.narod.ru/nabor/book03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0"/>
            <a:ext cx="78581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5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33000" contrast="42000"/>
          </a:blip>
          <a:srcRect/>
          <a:stretch>
            <a:fillRect/>
          </a:stretch>
        </p:blipFill>
        <p:spPr bwMode="auto">
          <a:xfrm rot="3342642">
            <a:off x="268559" y="137744"/>
            <a:ext cx="6858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5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33000" contrast="42000"/>
          </a:blip>
          <a:srcRect/>
          <a:stretch>
            <a:fillRect/>
          </a:stretch>
        </p:blipFill>
        <p:spPr bwMode="auto">
          <a:xfrm rot="10800000">
            <a:off x="8286776" y="285728"/>
            <a:ext cx="6858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5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33000" contrast="42000"/>
          </a:blip>
          <a:srcRect/>
          <a:stretch>
            <a:fillRect/>
          </a:stretch>
        </p:blipFill>
        <p:spPr bwMode="auto">
          <a:xfrm>
            <a:off x="214282" y="6000768"/>
            <a:ext cx="6858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66113" y="5999163"/>
            <a:ext cx="884237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Схема 12"/>
          <p:cNvGraphicFramePr/>
          <p:nvPr/>
        </p:nvGraphicFramePr>
        <p:xfrm>
          <a:off x="642910" y="642918"/>
          <a:ext cx="7858180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252" name="TextBox 13"/>
          <p:cNvSpPr txBox="1">
            <a:spLocks noChangeArrowheads="1"/>
          </p:cNvSpPr>
          <p:nvPr/>
        </p:nvSpPr>
        <p:spPr bwMode="auto">
          <a:xfrm>
            <a:off x="642938" y="5286375"/>
            <a:ext cx="77866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ahoma" pitchFamily="34" charset="0"/>
                <a:cs typeface="Tahoma" pitchFamily="34" charset="0"/>
              </a:rPr>
              <a:t>Шестое “П” проекта – его Портфолио, т.е. папка, в которой собраны все рабочие материалы проекта, в том числе черновики, дневные планы и отчеты и др.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3429000" y="1571625"/>
            <a:ext cx="500063" cy="428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286375" y="1571625"/>
            <a:ext cx="571500" cy="3571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5643563" y="3357562"/>
            <a:ext cx="642938" cy="2143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>
            <a:off x="4214813" y="4429125"/>
            <a:ext cx="5715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79512" y="188640"/>
          <a:ext cx="8964488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Учебные проекты. </a:t>
            </a:r>
            <a:br>
              <a:rPr lang="ru-RU" dirty="0" smtClean="0"/>
            </a:br>
            <a:r>
              <a:rPr lang="ru-RU" dirty="0" smtClean="0"/>
              <a:t>Математика. УМК «Школа России»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1 класс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2 класс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3 класс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Числа в загадках, пословицах, поговорках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/>
                        <a:t>Математика вокруг нас. Узоры на посуде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/>
                        <a:t>Математические сказки</a:t>
                      </a:r>
                      <a:endParaRPr lang="ru-RU" sz="2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 вокруг нас. Форма, размер и цвет. Узоры и орнаменты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/>
                        <a:t>Оригами 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/>
                        <a:t>Задачи - расчёты</a:t>
                      </a:r>
                      <a:endParaRPr lang="ru-RU" sz="28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Учебные проекты. Русский язык</a:t>
            </a:r>
            <a:br>
              <a:rPr lang="ru-RU" dirty="0" smtClean="0"/>
            </a:br>
            <a:r>
              <a:rPr lang="ru-RU" dirty="0" smtClean="0"/>
              <a:t>УМК «Школа России»	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12778"/>
          <a:ext cx="9144000" cy="5445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51018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1 класс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2 класс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3 класс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87601">
                <a:tc rowSpan="5"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Сказочная страничка (В названиях сказок – изученные правила письма)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 в шутку и всерьёз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Рассказ о слове</a:t>
                      </a:r>
                      <a:endParaRPr lang="ru-RU" sz="2400" dirty="0"/>
                    </a:p>
                  </a:txBody>
                  <a:tcPr/>
                </a:tc>
              </a:tr>
              <a:tr h="510181">
                <a:tc v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Пишем письмо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Семья слов</a:t>
                      </a:r>
                      <a:endParaRPr lang="ru-RU" sz="2400" dirty="0"/>
                    </a:p>
                  </a:txBody>
                  <a:tcPr/>
                </a:tc>
              </a:tr>
              <a:tr h="1326472">
                <a:tc v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Рифма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Составляем орфографический словарь</a:t>
                      </a:r>
                      <a:endParaRPr lang="ru-RU" sz="2400" dirty="0"/>
                    </a:p>
                  </a:txBody>
                  <a:tcPr/>
                </a:tc>
              </a:tr>
              <a:tr h="918327">
                <a:tc v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 словари – за частями речи!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Тайна имени</a:t>
                      </a:r>
                      <a:endParaRPr lang="ru-RU" sz="2400" dirty="0"/>
                    </a:p>
                  </a:txBody>
                  <a:tcPr/>
                </a:tc>
              </a:tr>
              <a:tr h="510181">
                <a:tc v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Зимняя страничка</a:t>
                      </a:r>
                      <a:endParaRPr lang="ru-RU" sz="2400" dirty="0"/>
                    </a:p>
                  </a:txBody>
                  <a:tcPr/>
                </a:tc>
              </a:tr>
              <a:tr h="782279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Имена прилагательные в загадках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789</Words>
  <Application>Microsoft Office PowerPoint</Application>
  <PresentationFormat>Экран (4:3)</PresentationFormat>
  <Paragraphs>178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Проектная деятельность  в урочной и внеурочной деятельности</vt:lpstr>
      <vt:lpstr>История возникновения проектного метода XIX – XX века</vt:lpstr>
      <vt:lpstr>История возникновения проектного метода XIX – XX века</vt:lpstr>
      <vt:lpstr>В российской педагогике все чаще звучит слово «проект». </vt:lpstr>
      <vt:lpstr>Метод проектов как педагогическая технология</vt:lpstr>
      <vt:lpstr>Слайд 6</vt:lpstr>
      <vt:lpstr>Слайд 7</vt:lpstr>
      <vt:lpstr>Учебные проекты.  Математика. УМК «Школа России»</vt:lpstr>
      <vt:lpstr>Учебные проекты. Русский язык УМК «Школа России» </vt:lpstr>
      <vt:lpstr>Учебные проекты. Литературное чтение. УМК «Школа России»</vt:lpstr>
      <vt:lpstr>Учебные проекты. Окружающий мир. УМК «Школа России»</vt:lpstr>
      <vt:lpstr>Формы продуктов  проектной деятельности</vt:lpstr>
      <vt:lpstr>Слайд 13</vt:lpstr>
      <vt:lpstr>Фрагмент работы над проектом</vt:lpstr>
      <vt:lpstr>Защита проекта</vt:lpstr>
      <vt:lpstr>Слайд 16</vt:lpstr>
      <vt:lpstr>Критерии оценки проектов</vt:lpstr>
      <vt:lpstr>В результате – формирование ОУУН</vt:lpstr>
    </vt:vector>
  </TitlesOfParts>
  <Company>UralSOFT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PCn2</cp:lastModifiedBy>
  <cp:revision>39</cp:revision>
  <dcterms:created xsi:type="dcterms:W3CDTF">2014-02-23T18:34:20Z</dcterms:created>
  <dcterms:modified xsi:type="dcterms:W3CDTF">2014-02-27T05:27:54Z</dcterms:modified>
</cp:coreProperties>
</file>