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7" r:id="rId6"/>
    <p:sldId id="262" r:id="rId7"/>
    <p:sldId id="263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6DA649-F9C9-49CF-8F0F-026D42D7E80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B0A09B-089E-4F7D-BEB0-DF204826F06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7200800" cy="3600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Вот звонок нам дал сигнал,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Поработать час настал.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Так что время не теряем,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И работать начинаем.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     </a:t>
            </a:r>
            <a:r>
              <a:rPr lang="ru-RU" sz="5400" dirty="0" err="1" smtClean="0">
                <a:solidFill>
                  <a:srgbClr val="002060"/>
                </a:solidFill>
              </a:rPr>
              <a:t>прикружила</a:t>
            </a:r>
            <a:r>
              <a:rPr lang="ru-RU" sz="5400" dirty="0" smtClean="0">
                <a:solidFill>
                  <a:srgbClr val="002060"/>
                </a:solidFill>
              </a:rPr>
              <a:t> метель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     отлетел ветер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     накачались  деревья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     </a:t>
            </a:r>
            <a:r>
              <a:rPr lang="ru-RU" sz="5400" dirty="0" err="1" smtClean="0">
                <a:solidFill>
                  <a:srgbClr val="002060"/>
                </a:solidFill>
              </a:rPr>
              <a:t>намолкли</a:t>
            </a:r>
            <a:r>
              <a:rPr lang="ru-RU" sz="5400" dirty="0" smtClean="0">
                <a:solidFill>
                  <a:srgbClr val="002060"/>
                </a:solidFill>
              </a:rPr>
              <a:t> птицы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1187624" y="908720"/>
            <a:ext cx="936104" cy="86409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3347864" y="908720"/>
            <a:ext cx="936104" cy="7200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5004048" y="908720"/>
            <a:ext cx="936104" cy="86409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7020272" y="908720"/>
            <a:ext cx="1440160" cy="11521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59632" y="98072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за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836712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на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980728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6296" y="1052736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На улице стоят сильные морозы.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Каждый день Костя насыпает птицам корм.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К кормушке прилетают воробьи и синички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юг уж птицы улетели, </a:t>
            </a:r>
            <a:br>
              <a:rPr lang="ru-RU" sz="3200" dirty="0" smtClean="0"/>
            </a:br>
            <a:r>
              <a:rPr lang="ru-RU" sz="3200" dirty="0" smtClean="0"/>
              <a:t>Пришли морозы и метели. </a:t>
            </a:r>
            <a:br>
              <a:rPr lang="ru-RU" sz="3200" dirty="0" smtClean="0"/>
            </a:br>
            <a:r>
              <a:rPr lang="ru-RU" sz="3200" dirty="0" smtClean="0"/>
              <a:t>Стоят деревья в серебре, </a:t>
            </a:r>
            <a:br>
              <a:rPr lang="ru-RU" sz="3200" dirty="0" smtClean="0"/>
            </a:br>
            <a:r>
              <a:rPr lang="ru-RU" sz="3200" dirty="0" smtClean="0"/>
              <a:t>Мы лепим крепость во дворе.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Заповедник СТОЛБ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924944"/>
            <a:ext cx="4344045" cy="3168352"/>
          </a:xfrm>
        </p:spPr>
      </p:pic>
      <p:sp>
        <p:nvSpPr>
          <p:cNvPr id="5" name="Овал 4"/>
          <p:cNvSpPr/>
          <p:nvPr/>
        </p:nvSpPr>
        <p:spPr>
          <a:xfrm>
            <a:off x="899592" y="4005064"/>
            <a:ext cx="244827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472514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ЗИМА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266928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Словарная работа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1403648" y="4365104"/>
            <a:ext cx="2088232" cy="1800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6012160" y="4437112"/>
            <a:ext cx="237626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1043608" y="764704"/>
            <a:ext cx="2088232" cy="1800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3563888" y="1412776"/>
            <a:ext cx="1872208" cy="165618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0" y="2636912"/>
            <a:ext cx="2267744" cy="172819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6228184" y="1700808"/>
            <a:ext cx="1944216" cy="1800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3491880" y="3501008"/>
            <a:ext cx="2376264" cy="165618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03648" y="12687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</a:rPr>
              <a:t>вет</a:t>
            </a:r>
            <a:r>
              <a:rPr lang="ru-RU" sz="3200" b="1" dirty="0" smtClean="0">
                <a:solidFill>
                  <a:srgbClr val="FFFF00"/>
                </a:solidFill>
              </a:rPr>
              <a:t>..</a:t>
            </a:r>
            <a:r>
              <a:rPr lang="ru-RU" sz="3200" b="1" dirty="0" err="1" smtClean="0">
                <a:solidFill>
                  <a:srgbClr val="FFFF00"/>
                </a:solidFill>
              </a:rPr>
              <a:t>р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9912" y="19888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м..роз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3140968"/>
            <a:ext cx="190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</a:rPr>
              <a:t>завтр</a:t>
            </a:r>
            <a:r>
              <a:rPr lang="ru-RU" sz="3200" b="1" dirty="0" smtClean="0">
                <a:solidFill>
                  <a:srgbClr val="FFFF00"/>
                </a:solidFill>
              </a:rPr>
              <a:t>..к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1680" y="494116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в..сток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3928" y="40050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к</a:t>
            </a:r>
            <a:r>
              <a:rPr lang="ru-RU" sz="3200" b="1" dirty="0" smtClean="0">
                <a:solidFill>
                  <a:srgbClr val="FFFF00"/>
                </a:solidFill>
              </a:rPr>
              <a:t>..</a:t>
            </a:r>
            <a:r>
              <a:rPr lang="ru-RU" sz="3200" b="1" dirty="0" err="1" smtClean="0">
                <a:solidFill>
                  <a:srgbClr val="FFFF00"/>
                </a:solidFill>
              </a:rPr>
              <a:t>ньки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44208" y="23488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д</a:t>
            </a:r>
            <a:r>
              <a:rPr lang="ru-RU" sz="3200" b="1" dirty="0" smtClean="0">
                <a:solidFill>
                  <a:srgbClr val="FFFF00"/>
                </a:solidFill>
              </a:rPr>
              <a:t>..</a:t>
            </a:r>
            <a:r>
              <a:rPr lang="ru-RU" sz="3200" b="1" dirty="0" err="1" smtClean="0">
                <a:solidFill>
                  <a:srgbClr val="FFFF00"/>
                </a:solidFill>
              </a:rPr>
              <a:t>кабрь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88224" y="49411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и</a:t>
            </a:r>
            <a:r>
              <a:rPr lang="ru-RU" sz="3200" b="1" dirty="0" smtClean="0">
                <a:solidFill>
                  <a:srgbClr val="FFFF00"/>
                </a:solidFill>
              </a:rPr>
              <a:t>н..</a:t>
            </a:r>
            <a:r>
              <a:rPr lang="ru-RU" sz="3200" b="1" dirty="0" err="1" smtClean="0">
                <a:solidFill>
                  <a:srgbClr val="FFFF00"/>
                </a:solidFill>
              </a:rPr>
              <a:t>й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211144" cy="27969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Слово делится на части.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Ах, какое это счастье!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Может каждый грамотей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Составить слово из частей.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472100" y="3681028"/>
            <a:ext cx="1080120" cy="72008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156176" y="3717032"/>
            <a:ext cx="1080120" cy="64807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3234519" y="4824483"/>
            <a:ext cx="2201577" cy="1196805"/>
          </a:xfrm>
          <a:custGeom>
            <a:avLst/>
            <a:gdLst>
              <a:gd name="connsiteX0" fmla="*/ 0 w 277505"/>
              <a:gd name="connsiteY0" fmla="*/ 184245 h 252485"/>
              <a:gd name="connsiteX1" fmla="*/ 122830 w 277505"/>
              <a:gd name="connsiteY1" fmla="*/ 6824 h 252485"/>
              <a:gd name="connsiteX2" fmla="*/ 259308 w 277505"/>
              <a:gd name="connsiteY2" fmla="*/ 225189 h 252485"/>
              <a:gd name="connsiteX3" fmla="*/ 232012 w 277505"/>
              <a:gd name="connsiteY3" fmla="*/ 170598 h 25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505" h="252485">
                <a:moveTo>
                  <a:pt x="0" y="184245"/>
                </a:moveTo>
                <a:cubicBezTo>
                  <a:pt x="39806" y="92122"/>
                  <a:pt x="79612" y="0"/>
                  <a:pt x="122830" y="6824"/>
                </a:cubicBezTo>
                <a:cubicBezTo>
                  <a:pt x="166048" y="13648"/>
                  <a:pt x="241111" y="197893"/>
                  <a:pt x="259308" y="225189"/>
                </a:cubicBezTo>
                <a:cubicBezTo>
                  <a:pt x="277505" y="252485"/>
                  <a:pt x="254758" y="211541"/>
                  <a:pt x="232012" y="170598"/>
                </a:cubicBez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115616" y="3861048"/>
            <a:ext cx="1296144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15616" y="5013176"/>
            <a:ext cx="1368152" cy="7200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3548" y="4473116"/>
            <a:ext cx="122413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835696" y="4437112"/>
            <a:ext cx="115212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96136" y="1124744"/>
            <a:ext cx="201622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380312" y="1556792"/>
            <a:ext cx="8640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284cf_28a8a3e1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"/>
            <a:ext cx="9144000" cy="6766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Содержимое 19" descr="ff21123729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959451" cy="4389437"/>
          </a:xfrm>
        </p:spPr>
      </p:pic>
      <p:sp>
        <p:nvSpPr>
          <p:cNvPr id="4" name="Овал 3"/>
          <p:cNvSpPr/>
          <p:nvPr/>
        </p:nvSpPr>
        <p:spPr>
          <a:xfrm>
            <a:off x="4355976" y="342900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99992" y="4149080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55976" y="5085184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5877272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83968" y="2492896"/>
            <a:ext cx="151216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55976" y="1484784"/>
            <a:ext cx="151216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55976" y="620688"/>
            <a:ext cx="15841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3068960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2240" y="321297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летят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54868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под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141277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348880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на</a:t>
            </a:r>
            <a:endParaRPr lang="ru-RU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3284984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при</a:t>
            </a:r>
            <a:endParaRPr lang="ru-RU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400506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от</a:t>
            </a:r>
            <a:endParaRPr lang="ru-RU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941168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3968" y="573325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пере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704088"/>
            <a:ext cx="6203032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приставка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Перед корнем есть приставка.</a:t>
            </a: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 Слитно пишется она.</a:t>
            </a: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И при помощи приставки</a:t>
            </a: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 Образуются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ПРИСТАВКА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39330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39752" y="39330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7624" y="39330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9632" y="2564904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27784" y="2564904"/>
            <a:ext cx="0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>
            <a:off x="1691680" y="299695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67856" y="3372787"/>
            <a:ext cx="1638924" cy="604603"/>
          </a:xfrm>
          <a:custGeom>
            <a:avLst/>
            <a:gdLst>
              <a:gd name="connsiteX0" fmla="*/ 0 w 1638924"/>
              <a:gd name="connsiteY0" fmla="*/ 569626 h 604603"/>
              <a:gd name="connsiteX1" fmla="*/ 464695 w 1638924"/>
              <a:gd name="connsiteY1" fmla="*/ 74951 h 604603"/>
              <a:gd name="connsiteX2" fmla="*/ 1229193 w 1638924"/>
              <a:gd name="connsiteY2" fmla="*/ 119921 h 604603"/>
              <a:gd name="connsiteX3" fmla="*/ 1573967 w 1638924"/>
              <a:gd name="connsiteY3" fmla="*/ 524656 h 604603"/>
              <a:gd name="connsiteX4" fmla="*/ 1618937 w 1638924"/>
              <a:gd name="connsiteY4" fmla="*/ 599606 h 60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924" h="604603">
                <a:moveTo>
                  <a:pt x="0" y="569626"/>
                </a:moveTo>
                <a:cubicBezTo>
                  <a:pt x="129915" y="359764"/>
                  <a:pt x="259830" y="149902"/>
                  <a:pt x="464695" y="74951"/>
                </a:cubicBezTo>
                <a:cubicBezTo>
                  <a:pt x="669560" y="0"/>
                  <a:pt x="1044314" y="44970"/>
                  <a:pt x="1229193" y="119921"/>
                </a:cubicBezTo>
                <a:cubicBezTo>
                  <a:pt x="1414072" y="194872"/>
                  <a:pt x="1509010" y="444709"/>
                  <a:pt x="1573967" y="524656"/>
                </a:cubicBezTo>
                <a:cubicBezTo>
                  <a:pt x="1638924" y="604603"/>
                  <a:pt x="1628930" y="602104"/>
                  <a:pt x="1618937" y="599606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3356992"/>
            <a:ext cx="792088" cy="7200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5148064" y="3356992"/>
            <a:ext cx="576064" cy="576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3356992"/>
            <a:ext cx="432048" cy="576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1143000"/>
          </a:xfrm>
        </p:spPr>
        <p:txBody>
          <a:bodyPr>
            <a:normAutofit/>
          </a:bodyPr>
          <a:lstStyle/>
          <a:p>
            <a:r>
              <a:rPr lang="ru-RU" u="sng" dirty="0" smtClean="0"/>
              <a:t>. </a:t>
            </a:r>
            <a:r>
              <a:rPr lang="ru-RU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 найти приставку.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Подбери однокоренные слова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Укажи корень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Отметь часть слова перед корнем. Это приставка.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125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Вот звонок нам дал сигнал,  Поработать час настал.  Так что время не теряем,  И работать начинаем.  </vt:lpstr>
      <vt:lpstr>На юг уж птицы улетели,  Пришли морозы и метели.  Стоят деревья в серебре,  Мы лепим крепость во дворе. </vt:lpstr>
      <vt:lpstr>Словарная работа </vt:lpstr>
      <vt:lpstr>Слово делится на части.  Ах, какое это счастье!  Может каждый грамотей  Составить слово из частей. </vt:lpstr>
      <vt:lpstr>Слайд 5</vt:lpstr>
      <vt:lpstr>Слайд 6</vt:lpstr>
      <vt:lpstr>приставка</vt:lpstr>
      <vt:lpstr>ПРИСТАВКА</vt:lpstr>
      <vt:lpstr>. Как найти приставку.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звонок нам дал сигнал,  Поработать час настал.  Так что время не теряем,  И работать начинаем.</dc:title>
  <dc:creator>ЛАРИСА</dc:creator>
  <cp:lastModifiedBy>ЛАРИСА</cp:lastModifiedBy>
  <cp:revision>32</cp:revision>
  <dcterms:created xsi:type="dcterms:W3CDTF">2011-12-12T16:09:19Z</dcterms:created>
  <dcterms:modified xsi:type="dcterms:W3CDTF">2013-02-04T18:02:23Z</dcterms:modified>
</cp:coreProperties>
</file>