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06" autoAdjust="0"/>
  </p:normalViewPr>
  <p:slideViewPr>
    <p:cSldViewPr>
      <p:cViewPr varScale="1">
        <p:scale>
          <a:sx n="70" d="100"/>
          <a:sy n="70" d="100"/>
        </p:scale>
        <p:origin x="-20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8946-2E1E-4154-A990-6FFBB29C8B0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399A-C7CF-42CA-BB39-2927EE7DA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258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8946-2E1E-4154-A990-6FFBB29C8B0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399A-C7CF-42CA-BB39-2927EE7DA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075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8946-2E1E-4154-A990-6FFBB29C8B0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399A-C7CF-42CA-BB39-2927EE7DA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35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8946-2E1E-4154-A990-6FFBB29C8B0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399A-C7CF-42CA-BB39-2927EE7DA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44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8946-2E1E-4154-A990-6FFBB29C8B0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399A-C7CF-42CA-BB39-2927EE7DA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28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8946-2E1E-4154-A990-6FFBB29C8B0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399A-C7CF-42CA-BB39-2927EE7DA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57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8946-2E1E-4154-A990-6FFBB29C8B0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399A-C7CF-42CA-BB39-2927EE7DA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21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8946-2E1E-4154-A990-6FFBB29C8B0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399A-C7CF-42CA-BB39-2927EE7DA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58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8946-2E1E-4154-A990-6FFBB29C8B0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399A-C7CF-42CA-BB39-2927EE7DA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77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8946-2E1E-4154-A990-6FFBB29C8B0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399A-C7CF-42CA-BB39-2927EE7DA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53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8946-2E1E-4154-A990-6FFBB29C8B0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399A-C7CF-42CA-BB39-2927EE7DA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12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58946-2E1E-4154-A990-6FFBB29C8B08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5399A-C7CF-42CA-BB39-2927EE7DA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9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1124744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 письма.</a:t>
            </a:r>
          </a:p>
          <a:p>
            <a:pPr algn="ctr"/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Закрепление изученного.</a:t>
            </a:r>
            <a:endParaRPr lang="ru-RU" sz="4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4293096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Составила учитель начальных классов </a:t>
            </a:r>
            <a:r>
              <a:rPr lang="ru-RU" dirty="0" err="1" smtClean="0"/>
              <a:t>Шатанова</a:t>
            </a:r>
            <a:r>
              <a:rPr lang="ru-RU" dirty="0" smtClean="0"/>
              <a:t> Ирина  Николаевна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80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9672" y="2276872"/>
            <a:ext cx="564182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8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ник</a:t>
            </a:r>
          </a:p>
          <a:p>
            <a:pPr algn="ctr"/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8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ница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63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71700" y="2248228"/>
            <a:ext cx="54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4 станция.</a:t>
            </a:r>
          </a:p>
          <a:p>
            <a:pPr algn="ctr"/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Повторяй – ка!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5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472918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пуста, л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пата, кла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бака, б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бан, 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бед, к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рзина</a:t>
            </a:r>
            <a:r>
              <a:rPr lang="ru-RU" sz="6000" dirty="0" smtClean="0"/>
              <a:t>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03834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92696"/>
            <a:ext cx="25922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Кто?</a:t>
            </a:r>
          </a:p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обака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24128" y="692696"/>
            <a:ext cx="26254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Что?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опата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ласс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арабан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бед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орзина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44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91680" y="1124744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Пословица.</a:t>
            </a:r>
          </a:p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 наук как без рук.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69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 descr="http://www.hudeem-vmeste.ru/sites/default/files/userpics/u12750/-%D0%BA%D0%BE%D0%BC%D0%BF.jpe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92696"/>
            <a:ext cx="6674922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9673" y="5157192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Вот и кончился урок, </a:t>
            </a:r>
          </a:p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Он пошёл, надеюсь, впрок. </a:t>
            </a:r>
          </a:p>
        </p:txBody>
      </p:sp>
    </p:spTree>
    <p:extLst>
      <p:ext uri="{BB962C8B-B14F-4D97-AF65-F5344CB8AC3E}">
        <p14:creationId xmlns:p14="http://schemas.microsoft.com/office/powerpoint/2010/main" val="344006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1484784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Повторим материал, закрепим умения, </a:t>
            </a:r>
          </a:p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Чтобы каждый мог сказать: </a:t>
            </a:r>
          </a:p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"Это всё умею я”. 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77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2978170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Зарядка для пальчиков.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60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47664" y="2132856"/>
            <a:ext cx="5400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1 станция.</a:t>
            </a:r>
          </a:p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Алфавитная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66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72816"/>
            <a:ext cx="5112568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31840" y="1052736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46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75656" y="1196752"/>
            <a:ext cx="53285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2 станция.</a:t>
            </a:r>
          </a:p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Звуковая.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62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3648" y="2501000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История, которую рассказала Фея.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liubavyshka.ru/_ph/124/1/111509898.jp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60" y="624975"/>
            <a:ext cx="185737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37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1700808"/>
            <a:ext cx="64807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Физминутка</a:t>
            </a: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Делай с нами!</a:t>
            </a:r>
          </a:p>
          <a:p>
            <a:pPr algn="ctr"/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Делай как мы! </a:t>
            </a:r>
          </a:p>
          <a:p>
            <a:pPr algn="ctr"/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Делай лучше нас!</a:t>
            </a:r>
            <a:endParaRPr lang="ru-RU" sz="5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st1.stranamam.ru/data/cache/2010jun/20/31/402295_22503-700x5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87" y="0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3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75656" y="1268760"/>
            <a:ext cx="608207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3 станция.</a:t>
            </a:r>
          </a:p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Словарная.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68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124</Words>
  <Application>Microsoft Office PowerPoint</Application>
  <PresentationFormat>Экран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Каленюк</dc:creator>
  <cp:lastModifiedBy>Дмитрий Каленюк</cp:lastModifiedBy>
  <cp:revision>8</cp:revision>
  <dcterms:created xsi:type="dcterms:W3CDTF">2014-02-16T05:54:40Z</dcterms:created>
  <dcterms:modified xsi:type="dcterms:W3CDTF">2014-02-16T07:17:00Z</dcterms:modified>
</cp:coreProperties>
</file>