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D65A35-1F6E-440A-A787-3CD6AF2E44CC}" type="datetimeFigureOut">
              <a:rPr lang="ru-RU" smtClean="0"/>
              <a:t>04.09.2013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2F293D-1C1A-4792-9454-ECFECC41FC5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D65A35-1F6E-440A-A787-3CD6AF2E44CC}" type="datetimeFigureOut">
              <a:rPr lang="ru-RU" smtClean="0"/>
              <a:t>04.09.2013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2F293D-1C1A-4792-9454-ECFECC41FC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D65A35-1F6E-440A-A787-3CD6AF2E44CC}" type="datetimeFigureOut">
              <a:rPr lang="ru-RU" smtClean="0"/>
              <a:t>04.09.2013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2F293D-1C1A-4792-9454-ECFECC41FC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D65A35-1F6E-440A-A787-3CD6AF2E44CC}" type="datetimeFigureOut">
              <a:rPr lang="ru-RU" smtClean="0"/>
              <a:t>04.09.2013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2F293D-1C1A-4792-9454-ECFECC41FC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D65A35-1F6E-440A-A787-3CD6AF2E44CC}" type="datetimeFigureOut">
              <a:rPr lang="ru-RU" smtClean="0"/>
              <a:t>04.09.2013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2F293D-1C1A-4792-9454-ECFECC41FC5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D65A35-1F6E-440A-A787-3CD6AF2E44CC}" type="datetimeFigureOut">
              <a:rPr lang="ru-RU" smtClean="0"/>
              <a:t>04.09.2013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2F293D-1C1A-4792-9454-ECFECC41FC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D65A35-1F6E-440A-A787-3CD6AF2E44CC}" type="datetimeFigureOut">
              <a:rPr lang="ru-RU" smtClean="0"/>
              <a:t>04.09.2013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2F293D-1C1A-4792-9454-ECFECC41FC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D65A35-1F6E-440A-A787-3CD6AF2E44CC}" type="datetimeFigureOut">
              <a:rPr lang="ru-RU" smtClean="0"/>
              <a:t>04.09.2013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2F293D-1C1A-4792-9454-ECFECC41FC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D65A35-1F6E-440A-A787-3CD6AF2E44CC}" type="datetimeFigureOut">
              <a:rPr lang="ru-RU" smtClean="0"/>
              <a:t>04.09.2013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2F293D-1C1A-4792-9454-ECFECC41FC57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D65A35-1F6E-440A-A787-3CD6AF2E44CC}" type="datetimeFigureOut">
              <a:rPr lang="ru-RU" smtClean="0"/>
              <a:t>04.09.2013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2F293D-1C1A-4792-9454-ECFECC41FC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D65A35-1F6E-440A-A787-3CD6AF2E44CC}" type="datetimeFigureOut">
              <a:rPr lang="ru-RU" smtClean="0"/>
              <a:t>04.09.2013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2F293D-1C1A-4792-9454-ECFECC41FC5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8D65A35-1F6E-440A-A787-3CD6AF2E44CC}" type="datetimeFigureOut">
              <a:rPr lang="ru-RU" smtClean="0"/>
              <a:t>04.09.2013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12F293D-1C1A-4792-9454-ECFECC41FC57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source=wiz&amp;img_url=http%3A%2F%2Fwww.segodnya.ua%2Fimg%2Fui%2F_5d79443ae701c41466f5a29513bad842.jpg&amp;uinfo=sw-1007-sh-506-fw-0-fh-448-pd-1&amp;text=%D0%BF%D0%B5%D1%80%D0%B2%D0%BE%D0%B1%D1%8B%D1%82%D0%BD%D1%8B%D0%B9%20%D1%87%D0%B5%D0%BB%D0%BE%D0%B2%D0%B5%D0%BA%20%D0%BA%D0%B0%D1%80%D1%82%D0%B8%D0%BD%D0%BA%D0%B8&amp;noreask=1&amp;pos=11&amp;lr=2&amp;rpt=simage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hyperlink" Target="http://images.yandex.ru/yandsearch?source=wiz&amp;img_url=http%3A%2F%2Fwww.home-edu.ru%2Fuser%2Ff%2F00001851%2FMXK%2Fstructure%2Fim2.jpg&amp;uinfo=sw-1007-sh-506-fw-0-fh-448-pd-1&amp;text=%D0%BF%D0%B5%D1%80%D0%B2%D0%BE%D0%B1%D1%8B%D1%82%D0%BD%D1%8B%D0%B9%20%D1%87%D0%B5%D0%BB%D0%BE%D0%B2%D0%B5%D0%BA%20%D0%BA%D0%B0%D1%80%D1%82%D0%B8%D0%BD%D0%BA%D0%B8&amp;noreask=1&amp;pos=9&amp;lr=2&amp;rpt=simag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mages.yandex.ru/yandsearch?text=%D0%9F%D0%9B%D0%90%D0%9A%D0%90%D0%A2%20%D0%9F%D0%A0%D0%90%D0%92%D0%98%D0%9B%D0%AC%D0%9D%D0%9E%20%D0%A1%D0%98%D0%94%D0%98%20%D0%9F%D0%A0%D0%98%20%D0%9F%D0%98%D0%A1%D0%AC%D0%9C%D0%95&amp;img_url=http%3A%2F%2Fmy-shop.ru%2F_files%2Fproduct%2F2%2F118%2F1178916.jpg&amp;pos=18&amp;uinfo=sw-1007-sh-506-fw-782-fh-448-pd-1&amp;rpt=simage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0"/>
            <a:ext cx="7406640" cy="1832082"/>
          </a:xfrm>
        </p:spPr>
        <p:txBody>
          <a:bodyPr>
            <a:noAutofit/>
          </a:bodyPr>
          <a:lstStyle/>
          <a:p>
            <a:pPr algn="ctr"/>
            <a:r>
              <a:rPr lang="ru-RU" sz="11500" b="1" dirty="0" smtClean="0">
                <a:solidFill>
                  <a:srgbClr val="C00000"/>
                </a:solidFill>
              </a:rPr>
              <a:t>РЕЧЬ</a:t>
            </a:r>
            <a:endParaRPr lang="ru-RU" sz="11500" b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1628800"/>
            <a:ext cx="76328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  УСТНАЯ</a:t>
            </a:r>
          </a:p>
          <a:p>
            <a:pPr algn="ctr"/>
            <a:r>
              <a:rPr lang="ru-RU" sz="7200" b="1" dirty="0" smtClean="0">
                <a:solidFill>
                  <a:srgbClr val="C00000"/>
                </a:solidFill>
                <a:latin typeface="Arial Black" pitchFamily="34" charset="0"/>
              </a:rPr>
              <a:t>    (УСТА)</a:t>
            </a:r>
            <a:endParaRPr lang="ru-RU" sz="72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4725144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ПИСЬМЕННАЯ</a:t>
            </a:r>
            <a:endParaRPr lang="ru-RU" sz="7200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0-tub-ru.yandex.net/i?id=122126960-12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31397"/>
          <a:stretch>
            <a:fillRect/>
          </a:stretch>
        </p:blipFill>
        <p:spPr bwMode="auto">
          <a:xfrm>
            <a:off x="395536" y="332656"/>
            <a:ext cx="4675170" cy="5616624"/>
          </a:xfrm>
          <a:prstGeom prst="rect">
            <a:avLst/>
          </a:prstGeom>
          <a:noFill/>
        </p:spPr>
      </p:pic>
      <p:pic>
        <p:nvPicPr>
          <p:cNvPr id="1030" name="Picture 6" descr="http://im0-tub-ru.yandex.net/i?id=178314496-59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 l="27474" r="15560"/>
          <a:stretch>
            <a:fillRect/>
          </a:stretch>
        </p:blipFill>
        <p:spPr bwMode="auto">
          <a:xfrm>
            <a:off x="4860032" y="332655"/>
            <a:ext cx="3995936" cy="63005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1403648" y="548680"/>
            <a:ext cx="4968552" cy="0"/>
          </a:xfrm>
          <a:prstGeom prst="line">
            <a:avLst/>
          </a:prstGeom>
          <a:ln w="1619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4067944" y="3573016"/>
            <a:ext cx="2520280" cy="0"/>
          </a:xfrm>
          <a:prstGeom prst="line">
            <a:avLst/>
          </a:prstGeom>
          <a:ln w="1619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403648" y="1700808"/>
            <a:ext cx="4968552" cy="0"/>
          </a:xfrm>
          <a:prstGeom prst="line">
            <a:avLst/>
          </a:prstGeom>
          <a:ln w="1619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403648" y="2204864"/>
            <a:ext cx="4968552" cy="0"/>
          </a:xfrm>
          <a:prstGeom prst="line">
            <a:avLst/>
          </a:prstGeom>
          <a:ln w="1619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115616" y="3573016"/>
            <a:ext cx="2448272" cy="0"/>
          </a:xfrm>
          <a:prstGeom prst="line">
            <a:avLst/>
          </a:prstGeom>
          <a:ln w="1619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755576" y="3284984"/>
            <a:ext cx="720080" cy="0"/>
          </a:xfrm>
          <a:prstGeom prst="line">
            <a:avLst/>
          </a:prstGeom>
          <a:ln w="1619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6804248" y="3429000"/>
            <a:ext cx="360040" cy="28803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3203848" y="4941168"/>
            <a:ext cx="2448272" cy="0"/>
          </a:xfrm>
          <a:prstGeom prst="line">
            <a:avLst/>
          </a:prstGeom>
          <a:ln w="1619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67544" y="4941168"/>
            <a:ext cx="2448272" cy="0"/>
          </a:xfrm>
          <a:prstGeom prst="line">
            <a:avLst/>
          </a:prstGeom>
          <a:ln w="1619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796136" y="4941168"/>
            <a:ext cx="2448272" cy="0"/>
          </a:xfrm>
          <a:prstGeom prst="line">
            <a:avLst/>
          </a:prstGeom>
          <a:ln w="1619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179512" y="4509120"/>
            <a:ext cx="720080" cy="0"/>
          </a:xfrm>
          <a:prstGeom prst="line">
            <a:avLst/>
          </a:prstGeom>
          <a:ln w="1619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8172400" y="4293096"/>
            <a:ext cx="720080" cy="0"/>
          </a:xfrm>
          <a:prstGeom prst="line">
            <a:avLst/>
          </a:prstGeom>
          <a:ln w="1619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1" name="Овал 20"/>
          <p:cNvSpPr/>
          <p:nvPr/>
        </p:nvSpPr>
        <p:spPr>
          <a:xfrm>
            <a:off x="8388424" y="4797152"/>
            <a:ext cx="360040" cy="28803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1691680" y="6093296"/>
            <a:ext cx="2448272" cy="0"/>
          </a:xfrm>
          <a:prstGeom prst="line">
            <a:avLst/>
          </a:prstGeom>
          <a:ln w="1619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1331640" y="5805264"/>
            <a:ext cx="720080" cy="0"/>
          </a:xfrm>
          <a:prstGeom prst="line">
            <a:avLst/>
          </a:prstGeom>
          <a:ln w="1619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355976" y="5157192"/>
            <a:ext cx="12961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 smtClean="0">
                <a:solidFill>
                  <a:srgbClr val="C00000"/>
                </a:solidFill>
              </a:rPr>
              <a:t>?</a:t>
            </a:r>
            <a:endParaRPr lang="ru-RU" sz="8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1" grpId="0" animBg="1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http://im2-tub-ru.yandex.net/i?id=169569530-19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b="31250"/>
          <a:stretch>
            <a:fillRect/>
          </a:stretch>
        </p:blipFill>
        <p:spPr bwMode="auto">
          <a:xfrm>
            <a:off x="899592" y="0"/>
            <a:ext cx="7456100" cy="64075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Arial Black" pitchFamily="34" charset="0"/>
              </a:rPr>
              <a:t>САМООЦЕНКА</a:t>
            </a:r>
            <a:endParaRPr lang="ru-RU" sz="5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rot="10800000">
            <a:off x="3203848" y="4293096"/>
            <a:ext cx="4176464" cy="0"/>
          </a:xfrm>
          <a:prstGeom prst="line">
            <a:avLst/>
          </a:prstGeom>
          <a:ln w="263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rot="5400000">
            <a:off x="2987824" y="3789040"/>
            <a:ext cx="4176464" cy="0"/>
          </a:xfrm>
          <a:prstGeom prst="line">
            <a:avLst/>
          </a:prstGeom>
          <a:ln w="263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rot="10800000">
            <a:off x="3203848" y="5589240"/>
            <a:ext cx="4176464" cy="0"/>
          </a:xfrm>
          <a:prstGeom prst="line">
            <a:avLst/>
          </a:prstGeom>
          <a:ln w="263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10800000">
            <a:off x="3131840" y="1916832"/>
            <a:ext cx="4176464" cy="0"/>
          </a:xfrm>
          <a:prstGeom prst="line">
            <a:avLst/>
          </a:prstGeom>
          <a:ln w="263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10800000">
            <a:off x="3131840" y="3212976"/>
            <a:ext cx="4176464" cy="0"/>
          </a:xfrm>
          <a:prstGeom prst="line">
            <a:avLst/>
          </a:prstGeom>
          <a:ln w="263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Умножение 8"/>
          <p:cNvSpPr/>
          <p:nvPr/>
        </p:nvSpPr>
        <p:spPr>
          <a:xfrm>
            <a:off x="4499992" y="2492896"/>
            <a:ext cx="1224136" cy="1440160"/>
          </a:xfrm>
          <a:prstGeom prst="mathMultiply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множение 9"/>
          <p:cNvSpPr/>
          <p:nvPr/>
        </p:nvSpPr>
        <p:spPr>
          <a:xfrm>
            <a:off x="4499992" y="3717032"/>
            <a:ext cx="1224136" cy="1152128"/>
          </a:xfrm>
          <a:prstGeom prst="mathMultiply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38</TotalTime>
  <Words>11</Words>
  <Application>Microsoft Office PowerPoint</Application>
  <PresentationFormat>Экран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Солнцестояние</vt:lpstr>
      <vt:lpstr>РЕЧЬ</vt:lpstr>
      <vt:lpstr>Слайд 2</vt:lpstr>
      <vt:lpstr>Слайд 3</vt:lpstr>
      <vt:lpstr>Слайд 4</vt:lpstr>
      <vt:lpstr>САМООЦЕНКА</vt:lpstr>
    </vt:vector>
  </TitlesOfParts>
  <Company>Функциональность ограничена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РЕЧЬ</dc:title>
  <dc:creator>Демонстрационная версия</dc:creator>
  <cp:lastModifiedBy>Демонстрационная версия</cp:lastModifiedBy>
  <cp:revision>4</cp:revision>
  <dcterms:created xsi:type="dcterms:W3CDTF">2013-09-04T17:48:11Z</dcterms:created>
  <dcterms:modified xsi:type="dcterms:W3CDTF">2013-09-04T18:27:01Z</dcterms:modified>
</cp:coreProperties>
</file>