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D65A35-1F6E-440A-A787-3CD6AF2E44CC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2F293D-1C1A-4792-9454-ECFECC41FC5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%3A%2F%2Fwww.segodnya.ua%2Fimg%2Fui%2F_5d79443ae701c41466f5a29513bad842.jpg&amp;uinfo=sw-1007-sh-506-fw-0-fh-448-pd-1&amp;text=%D0%BF%D0%B5%D1%80%D0%B2%D0%BE%D0%B1%D1%8B%D1%82%D0%BD%D1%8B%D0%B9%20%D1%87%D0%B5%D0%BB%D0%BE%D0%B2%D0%B5%D0%BA%20%D0%BA%D0%B0%D1%80%D1%82%D0%B8%D0%BD%D0%BA%D0%B8&amp;noreask=1&amp;pos=11&amp;lr=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img_url=http%3A%2F%2Fwww.home-edu.ru%2Fuser%2Ff%2F00001851%2FMXK%2Fstructure%2Fim2.jpg&amp;uinfo=sw-1007-sh-506-fw-0-fh-448-pd-1&amp;text=%D0%BF%D0%B5%D1%80%D0%B2%D0%BE%D0%B1%D1%8B%D1%82%D0%BD%D1%8B%D0%B9%20%D1%87%D0%B5%D0%BB%D0%BE%D0%B2%D0%B5%D0%BA%20%D0%BA%D0%B0%D1%80%D1%82%D0%B8%D0%BD%D0%BA%D0%B8&amp;noreask=1&amp;pos=9&amp;lr=2&amp;rpt=sim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9F%D0%9B%D0%90%D0%9A%D0%90%D0%A2%20%D0%9F%D0%A0%D0%90%D0%92%D0%98%D0%9B%D0%AC%D0%9D%D0%9E%20%D0%A1%D0%98%D0%94%D0%98%20%D0%9F%D0%A0%D0%98%20%D0%9F%D0%98%D0%A1%D0%AC%D0%9C%D0%95&amp;img_url=http%3A%2F%2Fmy-shop.ru%2F_files%2Fproduct%2F2%2F118%2F1178916.jpg&amp;pos=18&amp;uinfo=sw-1007-sh-506-fw-782-fh-448-pd-1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832082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solidFill>
                  <a:srgbClr val="C00000"/>
                </a:solidFill>
              </a:rPr>
              <a:t>РЕЧЬ</a:t>
            </a:r>
            <a:endParaRPr lang="ru-RU" sz="115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УСТНАЯ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Arial Black" pitchFamily="34" charset="0"/>
              </a:rPr>
              <a:t>    (УСТА)</a:t>
            </a:r>
            <a:endParaRPr lang="ru-RU" sz="7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72514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ПИСЬМЕННАЯ</a:t>
            </a:r>
            <a:endParaRPr lang="ru-RU" sz="7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122126960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1397"/>
          <a:stretch>
            <a:fillRect/>
          </a:stretch>
        </p:blipFill>
        <p:spPr bwMode="auto">
          <a:xfrm>
            <a:off x="395536" y="332656"/>
            <a:ext cx="4675170" cy="5616624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178314496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27474" r="15560"/>
          <a:stretch>
            <a:fillRect/>
          </a:stretch>
        </p:blipFill>
        <p:spPr bwMode="auto">
          <a:xfrm>
            <a:off x="4860032" y="332655"/>
            <a:ext cx="3995936" cy="6300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403648" y="548680"/>
            <a:ext cx="496855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067944" y="3573016"/>
            <a:ext cx="2520280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1700808"/>
            <a:ext cx="496855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2204864"/>
            <a:ext cx="496855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5616" y="3573016"/>
            <a:ext cx="244827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55576" y="3284984"/>
            <a:ext cx="720080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804248" y="3429000"/>
            <a:ext cx="360040" cy="2880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03848" y="4941168"/>
            <a:ext cx="244827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4941168"/>
            <a:ext cx="244827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96136" y="4941168"/>
            <a:ext cx="244827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79512" y="4509120"/>
            <a:ext cx="720080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172400" y="4293096"/>
            <a:ext cx="720080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388424" y="4797152"/>
            <a:ext cx="360040" cy="2880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691680" y="6093296"/>
            <a:ext cx="2448272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31640" y="5805264"/>
            <a:ext cx="720080" cy="0"/>
          </a:xfrm>
          <a:prstGeom prst="line">
            <a:avLst/>
          </a:prstGeom>
          <a:ln w="1619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55976" y="515719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?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2-tub-ru.yandex.net/i?id=169569530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31250"/>
          <a:stretch>
            <a:fillRect/>
          </a:stretch>
        </p:blipFill>
        <p:spPr bwMode="auto">
          <a:xfrm>
            <a:off x="899592" y="0"/>
            <a:ext cx="7456100" cy="640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САМООЦЕНКА</a:t>
            </a:r>
            <a:endParaRPr lang="ru-RU" sz="5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>
            <a:off x="3203848" y="4293096"/>
            <a:ext cx="4176464" cy="0"/>
          </a:xfrm>
          <a:prstGeom prst="line">
            <a:avLst/>
          </a:prstGeom>
          <a:ln w="263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2987824" y="3789040"/>
            <a:ext cx="4176464" cy="0"/>
          </a:xfrm>
          <a:prstGeom prst="line">
            <a:avLst/>
          </a:prstGeom>
          <a:ln w="263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203848" y="5589240"/>
            <a:ext cx="4176464" cy="0"/>
          </a:xfrm>
          <a:prstGeom prst="line">
            <a:avLst/>
          </a:prstGeom>
          <a:ln w="263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131840" y="1916832"/>
            <a:ext cx="4176464" cy="0"/>
          </a:xfrm>
          <a:prstGeom prst="line">
            <a:avLst/>
          </a:prstGeom>
          <a:ln w="263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131840" y="3212976"/>
            <a:ext cx="4176464" cy="0"/>
          </a:xfrm>
          <a:prstGeom prst="line">
            <a:avLst/>
          </a:prstGeom>
          <a:ln w="263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Умножение 8"/>
          <p:cNvSpPr/>
          <p:nvPr/>
        </p:nvSpPr>
        <p:spPr>
          <a:xfrm>
            <a:off x="4499992" y="2492896"/>
            <a:ext cx="1224136" cy="1440160"/>
          </a:xfrm>
          <a:prstGeom prst="mathMultipl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4499992" y="3717032"/>
            <a:ext cx="1224136" cy="1152128"/>
          </a:xfrm>
          <a:prstGeom prst="mathMultipl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РЕЧЬ</vt:lpstr>
      <vt:lpstr>Слайд 2</vt:lpstr>
      <vt:lpstr>Слайд 3</vt:lpstr>
      <vt:lpstr>Слайд 4</vt:lpstr>
      <vt:lpstr>САМООЦЕНКА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</dc:title>
  <dc:creator>Демонстрационная версия</dc:creator>
  <cp:lastModifiedBy>Демонстрационная версия</cp:lastModifiedBy>
  <cp:revision>4</cp:revision>
  <dcterms:created xsi:type="dcterms:W3CDTF">2013-09-04T17:48:11Z</dcterms:created>
  <dcterms:modified xsi:type="dcterms:W3CDTF">2013-09-04T18:27:01Z</dcterms:modified>
</cp:coreProperties>
</file>