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5CACB-CD18-4AA1-83F5-E04AF7BF4152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2FAF1-261A-4E71-9F97-EE90BB676C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ommons.wikimedia.org/wiki/File:Pushkin_04.jpg?uselang=ru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litcult.ru/u/dd/love_lyrics/691/f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4294572" cy="52864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786058"/>
            <a:ext cx="7772400" cy="3929090"/>
          </a:xfrm>
        </p:spPr>
        <p:txBody>
          <a:bodyPr>
            <a:noAutofit/>
          </a:bodyPr>
          <a:lstStyle/>
          <a:p>
            <a:pPr algn="r"/>
            <a:r>
              <a:rPr lang="ru-RU" sz="8800" b="1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Александр Сергеевич Пушкин</a:t>
            </a:r>
            <a:endParaRPr lang="ru-RU" sz="8800" b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Родился 26 мая 1799 года в Москве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Pushkin 04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285860"/>
            <a:ext cx="421484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Арина Родионовна</a:t>
            </a:r>
            <a:b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(няня Пушкина)</a:t>
            </a:r>
            <a:endParaRPr lang="ru-RU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4338" name="Picture 2" descr="http://im4-tub-ru.yandex.net/i?id=71112533-5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14488"/>
            <a:ext cx="3067548" cy="4071966"/>
          </a:xfrm>
          <a:prstGeom prst="rect">
            <a:avLst/>
          </a:prstGeom>
          <a:noFill/>
        </p:spPr>
      </p:pic>
      <p:pic>
        <p:nvPicPr>
          <p:cNvPr id="14340" name="Picture 4" descr="http://img0.liveinternet.ru/images/attach/c/7/97/461/97461180_4514961_slyshau_skaz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714620"/>
            <a:ext cx="5374995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http://kezling.ru/wp-media/gatchina_area_2_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14290"/>
            <a:ext cx="3500462" cy="4661714"/>
          </a:xfrm>
          <a:prstGeom prst="rect">
            <a:avLst/>
          </a:prstGeom>
          <a:noFill/>
        </p:spPr>
      </p:pic>
      <p:pic>
        <p:nvPicPr>
          <p:cNvPr id="16386" name="Picture 2" descr="http://imgdepo.ru/out.php/i43510_3..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214290"/>
            <a:ext cx="3500461" cy="3916600"/>
          </a:xfrm>
          <a:prstGeom prst="rect">
            <a:avLst/>
          </a:prstGeom>
          <a:noFill/>
        </p:spPr>
      </p:pic>
      <p:pic>
        <p:nvPicPr>
          <p:cNvPr id="16388" name="Picture 4" descr="http://tainy.net/wp-content/uploads/2010/11/0044-01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286124"/>
            <a:ext cx="4667246" cy="3436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«Сказка о мёртвой царевне и семи богатырях»</a:t>
            </a:r>
            <a:endParaRPr lang="ru-RU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7410" name="Picture 2" descr="http://im2-tub-ru.yandex.net/i?id=394923621-2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4429632" cy="5072098"/>
          </a:xfrm>
          <a:prstGeom prst="rect">
            <a:avLst/>
          </a:prstGeom>
          <a:noFill/>
        </p:spPr>
      </p:pic>
      <p:pic>
        <p:nvPicPr>
          <p:cNvPr id="17412" name="Picture 4" descr="&amp;Acy;. &amp;Scy;. &amp;Pcy;&amp;ucy;&amp;shcy;&amp;kcy;&amp;icy;&amp;n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785926"/>
            <a:ext cx="3228993" cy="4211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g3.proshkolu.ru/content/media/pic/std/1000000/218000/217172-2c15b3c257b7fe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65601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Александр Сергеевич Пушкин</vt:lpstr>
      <vt:lpstr>Родился 26 мая 1799 года в Москве</vt:lpstr>
      <vt:lpstr>Арина Родионовна (няня Пушкина)</vt:lpstr>
      <vt:lpstr>Слайд 4</vt:lpstr>
      <vt:lpstr>«Сказка о мёртвой царевне и семи богатырях»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</dc:title>
  <dc:creator>Лариса</dc:creator>
  <cp:lastModifiedBy>Лариса</cp:lastModifiedBy>
  <cp:revision>4</cp:revision>
  <dcterms:created xsi:type="dcterms:W3CDTF">2014-01-18T18:57:34Z</dcterms:created>
  <dcterms:modified xsi:type="dcterms:W3CDTF">2014-01-18T19:33:41Z</dcterms:modified>
</cp:coreProperties>
</file>