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64894-4814-460B-A2E0-5D99E75F386F}" type="datetimeFigureOut">
              <a:rPr lang="ru-RU" smtClean="0"/>
              <a:pPr/>
              <a:t>15.09.2013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5237-A6AD-4BAC-A406-6981A1676E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64894-4814-460B-A2E0-5D99E75F386F}" type="datetimeFigureOut">
              <a:rPr lang="ru-RU" smtClean="0"/>
              <a:pPr/>
              <a:t>15.09.2013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5237-A6AD-4BAC-A406-6981A1676E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64894-4814-460B-A2E0-5D99E75F386F}" type="datetimeFigureOut">
              <a:rPr lang="ru-RU" smtClean="0"/>
              <a:pPr/>
              <a:t>15.09.2013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5237-A6AD-4BAC-A406-6981A1676E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64894-4814-460B-A2E0-5D99E75F386F}" type="datetimeFigureOut">
              <a:rPr lang="ru-RU" smtClean="0"/>
              <a:pPr/>
              <a:t>15.09.2013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5237-A6AD-4BAC-A406-6981A1676E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64894-4814-460B-A2E0-5D99E75F386F}" type="datetimeFigureOut">
              <a:rPr lang="ru-RU" smtClean="0"/>
              <a:pPr/>
              <a:t>15.09.2013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5237-A6AD-4BAC-A406-6981A1676E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64894-4814-460B-A2E0-5D99E75F386F}" type="datetimeFigureOut">
              <a:rPr lang="ru-RU" smtClean="0"/>
              <a:pPr/>
              <a:t>15.09.2013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5237-A6AD-4BAC-A406-6981A1676E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64894-4814-460B-A2E0-5D99E75F386F}" type="datetimeFigureOut">
              <a:rPr lang="ru-RU" smtClean="0"/>
              <a:pPr/>
              <a:t>15.09.2013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5237-A6AD-4BAC-A406-6981A1676E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64894-4814-460B-A2E0-5D99E75F386F}" type="datetimeFigureOut">
              <a:rPr lang="ru-RU" smtClean="0"/>
              <a:pPr/>
              <a:t>15.09.2013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5237-A6AD-4BAC-A406-6981A1676E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64894-4814-460B-A2E0-5D99E75F386F}" type="datetimeFigureOut">
              <a:rPr lang="ru-RU" smtClean="0"/>
              <a:pPr/>
              <a:t>15.09.2013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5237-A6AD-4BAC-A406-6981A1676E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64894-4814-460B-A2E0-5D99E75F386F}" type="datetimeFigureOut">
              <a:rPr lang="ru-RU" smtClean="0"/>
              <a:pPr/>
              <a:t>15.09.2013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5237-A6AD-4BAC-A406-6981A1676E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64894-4814-460B-A2E0-5D99E75F386F}" type="datetimeFigureOut">
              <a:rPr lang="ru-RU" smtClean="0"/>
              <a:pPr/>
              <a:t>15.09.2013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5237-A6AD-4BAC-A406-6981A1676E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64894-4814-460B-A2E0-5D99E75F386F}" type="datetimeFigureOut">
              <a:rPr lang="ru-RU" smtClean="0"/>
              <a:pPr/>
              <a:t>15.09.2013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D5237-A6AD-4BAC-A406-6981A1676E9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://images.yandex.ru/yandsearch?text=%D0%BA%D0%B0%D1%80%D1%82%D0%B8%D0%BD%D0%BA%D0%B0%20%D1%82%D1%8B%D0%BA%D0%B2%D0%B0&amp;img_url=http://www.sxc.hu/pic/m/s/sh/shuttermon/1097255_pumpkin.jpg&amp;pos=12&amp;uinfo=sw-1292-sh-547-fw-1067-fh-448-pd-1&amp;rpt=simage" TargetMode="External"/><Relationship Id="rId7" Type="http://schemas.openxmlformats.org/officeDocument/2006/relationships/hyperlink" Target="http://images.yandex.ru/yandsearch?source=wiz&amp;img_url=http://img.sunhome.ru/UsersGallery/journal/052008402041.jpg&amp;uinfo=sw-1292-sh-547-fw-0-fh-448-pd-1&amp;text=%D0%BA%D0%B0%D1%80%D1%82%D0%B8%D0%BD%D0%BA%D0%B0%20%D0%BB%D1%83%D0%BA&amp;noreask=1&amp;pos=3&amp;lr=2&amp;rpt=simag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hyperlink" Target="http://images.yandex.ru/yandsearch?text=%D0%BA%D0%B0%D1%80%D1%82%D0%B8%D0%BD%D0%BA%D0%B0%20%D0%BA%D0%B0%D0%BF%D1%83%D1%81%D1%82%D0%B0&amp;img_url=http://rastimdoma.ru/files/imagecache/foto/1254070610_0_996d_4c4544ec_xl.jpg&amp;pos=4&amp;uinfo=sw-1292-sh-547-fw-1067-fh-448-pd-1&amp;rpt=simage" TargetMode="External"/><Relationship Id="rId10" Type="http://schemas.openxmlformats.org/officeDocument/2006/relationships/image" Target="../media/image5.jpeg"/><Relationship Id="rId4" Type="http://schemas.openxmlformats.org/officeDocument/2006/relationships/image" Target="../media/image2.jpeg"/><Relationship Id="rId9" Type="http://schemas.openxmlformats.org/officeDocument/2006/relationships/hyperlink" Target="http://images.yandex.ru/yandsearch?text=%D0%BA%D0%B0%D1%80%D1%82%D0%B8%D0%BD%D0%BA%D0%B0%20%D0%BF%D0%B5%D1%80%D0%B5%D1%86%20%D0%B1%D0%BE%D0%BB%D0%B3%D0%B0%D1%80%D1%81%D0%BA%D0%B8%D0%B9&amp;img_url=http://honeygarden.ru/vegetables/pepper/pepper.jpg&amp;pos=11&amp;uinfo=sw-1292-sh-547-fw-1067-fh-448-pd-1&amp;rpt=simag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mages.yandex.ru/yandsearch?source=wiz&amp;img_url=http%3A%2F%2Fwww.hajimejudo.com%2FARCHIVOS%2Fcontact.png&amp;uinfo=sw-1292-sh-547-fw-0-fh-448-pd-1&amp;text=%D0%BA%D0%B0%D1%80%D1%82%D0%B8%D0%BD%D0%BA%D0%B0%20%D0%BA%D0%BE%D0%BD%D0%B2%D0%B5%D1%80%D1%82&amp;noreask=1&amp;pos=11&amp;lr=2&amp;rpt=simage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hyperlink" Target="http://images.yandex.ru/yandsearch?p=4&amp;text=%D0%BA%D0%B0%D1%80%D1%82%D0%B8%D0%BD%D0%BA%D0%B0%20%D0%B7%D0%BD%D0%B0%D0%BA%20%D0%B2%D0%BE%D0%BF%D1%80%D0%BE%D1%81%D0%B0&amp;img_url=http%3A%2F%2Fbiddingbuzz.com%2Ftemplates%2Fjaybecautosupplies%2F8.jpg&amp;pos=125&amp;uinfo=sw-1292-sh-547-fw-1067-fh-448-pd-1&amp;rpt=simag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mages.yandex.ru/yandsearch?source=wiz&amp;img_url=http%3A%2F%2Fwww.hajimejudo.com%2FARCHIVOS%2Fcontact.png&amp;uinfo=sw-1292-sh-547-fw-0-fh-448-pd-1&amp;text=%D0%BA%D0%B0%D1%80%D1%82%D0%B8%D0%BD%D0%BA%D0%B0%20%D0%BA%D0%BE%D0%BD%D0%B2%D0%B5%D1%80%D1%82&amp;noreask=1&amp;pos=11&amp;lr=2&amp;rpt=simage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hyperlink" Target="http://images.yandex.ru/yandsearch?text=%D0%BA%D0%B0%D1%80%D1%82%D0%B8%D0%BD%D0%BA%D0%B0%20%D0%BC%D0%BE%D0%BB%D0%BE%D1%82%D0%BE%D0%BA&amp;img_url=http%3A%2F%2Fwww.clker.com%2Fcliparts%2Fc%2Fb%2Fb%2Fe%2F11954217511527806368hammer_david_benjamin_01.svg.med.png&amp;pos=0&amp;uinfo=sw-1292-sh-547-fw-1067-fh-448-pd-1&amp;rpt=simage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1.jpeg"/><Relationship Id="rId2" Type="http://schemas.openxmlformats.org/officeDocument/2006/relationships/hyperlink" Target="http://images.yandex.ru/yandsearch?text=%D0%BA%D0%B0%D1%80%D1%82%D0%B8%D0%BD%D0%BA%D0%B0%D0%B2%D0%BE%D1%81%D0%BA%D0%BB%D0%B8%D1%86%D0%B0%D1%82%D0%B5%D0%BB%D1%8C%D0%BD%D1%8B%D0%B9%20%D0%B7%D0%BD%D0%B0%D0%BA&amp;img_url=http%3A%2F%2Fi47.fastpic.ru%2Fbig%2F2013%2F0419%2Fc1%2Fb3efd363c3fcae666fb83a16129b3fc1.jpg&amp;pos=19&amp;uinfo=sw-1292-sh-547-fw-1067-fh-448-pd-1&amp;rpt=simage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mages.yandex.ru/yandsearch?text=%D0%BA%D0%B0%D1%80%D1%82%D0%B8%D0%BD%D0%BA%D0%B0%20%20%D0%B7%D0%BD%D0%B0%D0%BA%20%D0%BC%D0%B8%D0%BD%D1%83%D1%81&amp;img_url=http%3A%2F%2Fwww.soccer.ru%2Fimages%2Fupload%2F%25D0%25BC%25D0%25B8%25D0%25BD%25D1%2583%25D1%2581%282%29.jpeg&amp;pos=2&amp;uinfo=sw-1292-sh-547-fw-1067-fh-448-pd-1&amp;rpt=simage" TargetMode="External"/><Relationship Id="rId5" Type="http://schemas.openxmlformats.org/officeDocument/2006/relationships/image" Target="../media/image10.jpeg"/><Relationship Id="rId4" Type="http://schemas.openxmlformats.org/officeDocument/2006/relationships/hyperlink" Target="http://images.yandex.ru/yandsearch?text=%D0%BA%D0%B0%D1%80%D1%82%D0%B8%D0%BD%D0%BA%D0%B0%20%D0%B2%D0%BE%D0%BF%D1%80%D0%BE%D1%81%D0%B8%D1%82%D0%B5%D0%BB%D1%8C%D0%BD%D1%8B%D0%B9%20%D0%B7%D0%BD%D0%B0%D0%BA&amp;img_url=http%3A%2F%2Fwww.principalspage.com%2Ftheblog%2Fwp-content%2Fuploads%2F2008%2F08%2FQuestion_Mark_1.gif&amp;pos=1&amp;uinfo=sw-1292-sh-547-fw-1067-fh-448-pd-1&amp;rpt=sim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ъ\Desktop\огурец.jpg"/>
          <p:cNvPicPr>
            <a:picLocks noChangeAspect="1" noChangeArrowheads="1"/>
          </p:cNvPicPr>
          <p:nvPr/>
        </p:nvPicPr>
        <p:blipFill>
          <a:blip r:embed="rId2" cstate="print"/>
          <a:srcRect t="5528" b="11544"/>
          <a:stretch>
            <a:fillRect/>
          </a:stretch>
        </p:blipFill>
        <p:spPr bwMode="auto">
          <a:xfrm>
            <a:off x="395536" y="1988840"/>
            <a:ext cx="3636912" cy="2160240"/>
          </a:xfrm>
          <a:prstGeom prst="rect">
            <a:avLst/>
          </a:prstGeom>
          <a:noFill/>
        </p:spPr>
      </p:pic>
      <p:pic>
        <p:nvPicPr>
          <p:cNvPr id="1030" name="Picture 6" descr="http://im6-tub-ru.yandex.net/i?id=83417228-13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 l="7193" r="8888"/>
          <a:stretch>
            <a:fillRect/>
          </a:stretch>
        </p:blipFill>
        <p:spPr bwMode="auto">
          <a:xfrm>
            <a:off x="6623720" y="2204864"/>
            <a:ext cx="2520280" cy="2376264"/>
          </a:xfrm>
          <a:prstGeom prst="rect">
            <a:avLst/>
          </a:prstGeom>
          <a:noFill/>
        </p:spPr>
      </p:pic>
      <p:pic>
        <p:nvPicPr>
          <p:cNvPr id="1032" name="Picture 8" descr="http://im8-tub-ru.yandex.net/i?id=242687859-21-72&amp;n=21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7584" y="3933056"/>
            <a:ext cx="2621208" cy="2569812"/>
          </a:xfrm>
          <a:prstGeom prst="rect">
            <a:avLst/>
          </a:prstGeom>
          <a:noFill/>
        </p:spPr>
      </p:pic>
      <p:pic>
        <p:nvPicPr>
          <p:cNvPr id="1028" name="Picture 4" descr="http://im7-tub-ru.yandex.net/i?id=102284035-27-72&amp;n=21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131840" y="2492896"/>
            <a:ext cx="2705101" cy="2520280"/>
          </a:xfrm>
          <a:prstGeom prst="rect">
            <a:avLst/>
          </a:prstGeom>
          <a:noFill/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611560" y="692696"/>
            <a:ext cx="3240360" cy="0"/>
          </a:xfrm>
          <a:prstGeom prst="line">
            <a:avLst/>
          </a:prstGeom>
          <a:ln w="139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580112" y="692696"/>
            <a:ext cx="3240360" cy="0"/>
          </a:xfrm>
          <a:prstGeom prst="line">
            <a:avLst/>
          </a:prstGeom>
          <a:ln w="139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1799692" y="800708"/>
            <a:ext cx="936104" cy="0"/>
          </a:xfrm>
          <a:prstGeom prst="line">
            <a:avLst/>
          </a:prstGeom>
          <a:ln w="139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7344308" y="728700"/>
            <a:ext cx="936104" cy="0"/>
          </a:xfrm>
          <a:prstGeom prst="line">
            <a:avLst/>
          </a:prstGeom>
          <a:ln w="139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6120172" y="728700"/>
            <a:ext cx="936104" cy="0"/>
          </a:xfrm>
          <a:prstGeom prst="line">
            <a:avLst/>
          </a:prstGeom>
          <a:ln w="139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34" name="Picture 10" descr="http://im7-tub-ru.yandex.net/i?id=154939750-59-72&amp;n=21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 l="31113" r="7536"/>
          <a:stretch>
            <a:fillRect/>
          </a:stretch>
        </p:blipFill>
        <p:spPr bwMode="auto">
          <a:xfrm>
            <a:off x="4427984" y="4277122"/>
            <a:ext cx="2269506" cy="25808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8941 0.14421 L 0.53941 -0.18858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-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1146 -0.13104 L -0.66146 -0.13104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6875 0.01202 L 0.60486 0.01202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906 -0.00947 L -0.43906 -0.00947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>
            <a:off x="611560" y="692696"/>
            <a:ext cx="3240360" cy="0"/>
          </a:xfrm>
          <a:prstGeom prst="line">
            <a:avLst/>
          </a:prstGeom>
          <a:ln w="139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611560" y="3212976"/>
            <a:ext cx="3240360" cy="0"/>
          </a:xfrm>
          <a:prstGeom prst="line">
            <a:avLst/>
          </a:prstGeom>
          <a:ln w="139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1727684" y="728700"/>
            <a:ext cx="936104" cy="0"/>
          </a:xfrm>
          <a:prstGeom prst="line">
            <a:avLst/>
          </a:prstGeom>
          <a:ln w="139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1079612" y="3248980"/>
            <a:ext cx="936104" cy="0"/>
          </a:xfrm>
          <a:prstGeom prst="line">
            <a:avLst/>
          </a:prstGeom>
          <a:ln w="139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2375756" y="3248980"/>
            <a:ext cx="936104" cy="0"/>
          </a:xfrm>
          <a:prstGeom prst="line">
            <a:avLst/>
          </a:prstGeom>
          <a:ln w="139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683568" y="5301208"/>
            <a:ext cx="3240360" cy="0"/>
          </a:xfrm>
          <a:prstGeom prst="line">
            <a:avLst/>
          </a:prstGeom>
          <a:ln w="139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2375756" y="5193196"/>
            <a:ext cx="936104" cy="0"/>
          </a:xfrm>
          <a:prstGeom prst="line">
            <a:avLst/>
          </a:prstGeom>
          <a:ln w="139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1007604" y="5193196"/>
            <a:ext cx="936104" cy="0"/>
          </a:xfrm>
          <a:prstGeom prst="line">
            <a:avLst/>
          </a:prstGeom>
          <a:ln w="139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971600" y="260648"/>
            <a:ext cx="432048" cy="216024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V="1">
            <a:off x="3203848" y="2708920"/>
            <a:ext cx="432048" cy="216024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1979712" y="4725144"/>
            <a:ext cx="432048" cy="216024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076056" y="0"/>
            <a:ext cx="31683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latin typeface="Georgia" pitchFamily="18" charset="0"/>
              </a:rPr>
              <a:t>перец</a:t>
            </a:r>
            <a:endParaRPr lang="ru-RU" sz="7200" b="1" dirty="0">
              <a:latin typeface="Georgia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788024" y="2492896"/>
            <a:ext cx="38164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latin typeface="Georgia" pitchFamily="18" charset="0"/>
              </a:rPr>
              <a:t>огурец</a:t>
            </a:r>
            <a:endParaRPr lang="ru-RU" sz="7200" b="1" dirty="0" smtClean="0">
              <a:latin typeface="Georgia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004048" y="1124744"/>
            <a:ext cx="3528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latin typeface="Georgia" pitchFamily="18" charset="0"/>
              </a:rPr>
              <a:t>тыква</a:t>
            </a:r>
            <a:endParaRPr lang="ru-RU" sz="7200" b="1" dirty="0">
              <a:latin typeface="Georgia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644008" y="4725144"/>
            <a:ext cx="4104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latin typeface="Georgia" pitchFamily="18" charset="0"/>
              </a:rPr>
              <a:t>капуста</a:t>
            </a:r>
            <a:endParaRPr lang="ru-RU" sz="7200" b="1" dirty="0" smtClean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40" grpId="0"/>
      <p:bldP spid="43" grpId="0"/>
      <p:bldP spid="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5-tub-ru.yandex.net/i?id=105038593-62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159" y="476672"/>
            <a:ext cx="8500787" cy="5472609"/>
          </a:xfrm>
          <a:prstGeom prst="rect">
            <a:avLst/>
          </a:prstGeom>
          <a:noFill/>
        </p:spPr>
      </p:pic>
      <p:pic>
        <p:nvPicPr>
          <p:cNvPr id="1028" name="Picture 4" descr="http://im2-tub-ru.yandex.net/i?id=208378823-59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 l="23528" r="29416"/>
          <a:stretch>
            <a:fillRect/>
          </a:stretch>
        </p:blipFill>
        <p:spPr bwMode="auto">
          <a:xfrm>
            <a:off x="2915816" y="1052736"/>
            <a:ext cx="3384376" cy="43038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http://im5-tub-ru.yandex.net/i?id=105038593-62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20000"/>
          </a:blip>
          <a:srcRect/>
          <a:stretch>
            <a:fillRect/>
          </a:stretch>
        </p:blipFill>
        <p:spPr bwMode="auto">
          <a:xfrm>
            <a:off x="248159" y="476672"/>
            <a:ext cx="8500787" cy="590465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67544" y="764704"/>
            <a:ext cx="43204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800" b="1" dirty="0" smtClean="0">
                <a:solidFill>
                  <a:srgbClr val="C00000"/>
                </a:solidFill>
                <a:latin typeface="Georgia" pitchFamily="18" charset="0"/>
              </a:rPr>
              <a:t>замок</a:t>
            </a:r>
            <a:endParaRPr lang="ru-RU" sz="72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44008" y="692696"/>
            <a:ext cx="40324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800" b="1" dirty="0" smtClean="0">
                <a:solidFill>
                  <a:srgbClr val="C00000"/>
                </a:solidFill>
                <a:latin typeface="Georgia" pitchFamily="18" charset="0"/>
              </a:rPr>
              <a:t>замок</a:t>
            </a:r>
            <a:endParaRPr lang="ru-RU" sz="72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0" y="4005064"/>
            <a:ext cx="38884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800" b="1" dirty="0" smtClean="0">
                <a:solidFill>
                  <a:srgbClr val="C00000"/>
                </a:solidFill>
                <a:latin typeface="Georgia" pitchFamily="18" charset="0"/>
              </a:rPr>
              <a:t>стоит</a:t>
            </a:r>
            <a:endParaRPr lang="ru-RU" sz="72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4005064"/>
            <a:ext cx="37444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800" b="1" dirty="0" smtClean="0">
                <a:solidFill>
                  <a:srgbClr val="C00000"/>
                </a:solidFill>
                <a:latin typeface="Georgia" pitchFamily="18" charset="0"/>
              </a:rPr>
              <a:t>стоит</a:t>
            </a:r>
            <a:endParaRPr lang="ru-RU" sz="7200" b="1" dirty="0">
              <a:solidFill>
                <a:srgbClr val="C00000"/>
              </a:solidFill>
              <a:latin typeface="Georgia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10800000" flipV="1">
            <a:off x="1691680" y="908720"/>
            <a:ext cx="360040" cy="288032"/>
          </a:xfrm>
          <a:prstGeom prst="line">
            <a:avLst/>
          </a:prstGeom>
          <a:ln w="139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0800000" flipV="1">
            <a:off x="7380312" y="836712"/>
            <a:ext cx="360040" cy="288032"/>
          </a:xfrm>
          <a:prstGeom prst="line">
            <a:avLst/>
          </a:prstGeom>
          <a:ln w="139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0800000" flipV="1">
            <a:off x="2483768" y="4077072"/>
            <a:ext cx="360040" cy="288032"/>
          </a:xfrm>
          <a:prstGeom prst="line">
            <a:avLst/>
          </a:prstGeom>
          <a:ln w="139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0800000" flipV="1">
            <a:off x="7092280" y="4077072"/>
            <a:ext cx="360040" cy="288032"/>
          </a:xfrm>
          <a:prstGeom prst="line">
            <a:avLst/>
          </a:prstGeom>
          <a:ln w="1397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6386" name="Picture 2" descr="http://im4-tub-ru.yandex.net/i?id=368834544-49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2132856"/>
            <a:ext cx="2241182" cy="22562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инус 1"/>
          <p:cNvSpPr/>
          <p:nvPr/>
        </p:nvSpPr>
        <p:spPr>
          <a:xfrm flipH="1">
            <a:off x="251520" y="836712"/>
            <a:ext cx="225232" cy="3528392"/>
          </a:xfrm>
          <a:prstGeom prst="mathMinus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Минус 2"/>
          <p:cNvSpPr/>
          <p:nvPr/>
        </p:nvSpPr>
        <p:spPr>
          <a:xfrm>
            <a:off x="0" y="2564904"/>
            <a:ext cx="3384376" cy="720080"/>
          </a:xfrm>
          <a:prstGeom prst="mathMin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Минус 3"/>
          <p:cNvSpPr/>
          <p:nvPr/>
        </p:nvSpPr>
        <p:spPr>
          <a:xfrm>
            <a:off x="5292080" y="2564904"/>
            <a:ext cx="3384376" cy="720080"/>
          </a:xfrm>
          <a:prstGeom prst="mathMin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Минус 4"/>
          <p:cNvSpPr/>
          <p:nvPr/>
        </p:nvSpPr>
        <p:spPr>
          <a:xfrm>
            <a:off x="2627784" y="2564904"/>
            <a:ext cx="3384376" cy="720080"/>
          </a:xfrm>
          <a:prstGeom prst="mathMin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8460432" y="2708920"/>
            <a:ext cx="288032" cy="288032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im4-tub-ru.yandex.net/i?id=166569788-45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32656"/>
            <a:ext cx="3297006" cy="4896544"/>
          </a:xfrm>
          <a:prstGeom prst="rect">
            <a:avLst/>
          </a:prstGeom>
          <a:noFill/>
        </p:spPr>
      </p:pic>
      <p:pic>
        <p:nvPicPr>
          <p:cNvPr id="17412" name="Picture 4" descr="http://im4-tub-ru.yandex.net/i?id=84880012-33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92080" y="404664"/>
            <a:ext cx="3516871" cy="4752528"/>
          </a:xfrm>
          <a:prstGeom prst="rect">
            <a:avLst/>
          </a:prstGeom>
          <a:noFill/>
        </p:spPr>
      </p:pic>
      <p:pic>
        <p:nvPicPr>
          <p:cNvPr id="17414" name="Picture 6" descr="http://im8-tub-ru.yandex.net/i?id=150232859-13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71800" y="2708920"/>
            <a:ext cx="2808312" cy="37278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8</Words>
  <Application>Microsoft Office PowerPoint</Application>
  <PresentationFormat>Экран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Функциональность ограничена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Демонстрационная версия</dc:creator>
  <cp:lastModifiedBy>Демонстрационная версия</cp:lastModifiedBy>
  <cp:revision>5</cp:revision>
  <dcterms:created xsi:type="dcterms:W3CDTF">2013-09-15T15:01:19Z</dcterms:created>
  <dcterms:modified xsi:type="dcterms:W3CDTF">2013-09-15T17:04:31Z</dcterms:modified>
</cp:coreProperties>
</file>