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BE4A9-295B-4E1E-A3CE-E48B8309EDA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D253-735B-4C7B-9AF5-4409670137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BE4A9-295B-4E1E-A3CE-E48B8309EDA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D253-735B-4C7B-9AF5-4409670137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BE4A9-295B-4E1E-A3CE-E48B8309EDA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D253-735B-4C7B-9AF5-4409670137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BE4A9-295B-4E1E-A3CE-E48B8309EDA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D253-735B-4C7B-9AF5-4409670137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BE4A9-295B-4E1E-A3CE-E48B8309EDA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D253-735B-4C7B-9AF5-4409670137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BE4A9-295B-4E1E-A3CE-E48B8309EDA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D253-735B-4C7B-9AF5-4409670137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BE4A9-295B-4E1E-A3CE-E48B8309EDA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D253-735B-4C7B-9AF5-4409670137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BE4A9-295B-4E1E-A3CE-E48B8309EDA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D253-735B-4C7B-9AF5-4409670137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BE4A9-295B-4E1E-A3CE-E48B8309EDA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D253-735B-4C7B-9AF5-4409670137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BE4A9-295B-4E1E-A3CE-E48B8309EDA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D253-735B-4C7B-9AF5-4409670137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BE4A9-295B-4E1E-A3CE-E48B8309EDA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D253-735B-4C7B-9AF5-4409670137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BE4A9-295B-4E1E-A3CE-E48B8309EDA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9D253-735B-4C7B-9AF5-4409670137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2-tub-ru.yandex.net/i?id=91438346-4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725" y="476672"/>
            <a:ext cx="2189043" cy="2160240"/>
          </a:xfrm>
          <a:prstGeom prst="rect">
            <a:avLst/>
          </a:prstGeom>
          <a:noFill/>
        </p:spPr>
      </p:pic>
      <p:pic>
        <p:nvPicPr>
          <p:cNvPr id="1028" name="Picture 4" descr="http://im3-tub-ru.yandex.net/i?id=128233564-3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620687"/>
            <a:ext cx="2088232" cy="2723781"/>
          </a:xfrm>
          <a:prstGeom prst="rect">
            <a:avLst/>
          </a:prstGeom>
          <a:noFill/>
        </p:spPr>
      </p:pic>
      <p:pic>
        <p:nvPicPr>
          <p:cNvPr id="1030" name="Picture 6" descr="http://im2-tub-ru.yandex.net/i?id=242413872-06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0"/>
            <a:ext cx="2904320" cy="2376265"/>
          </a:xfrm>
          <a:prstGeom prst="rect">
            <a:avLst/>
          </a:prstGeom>
          <a:noFill/>
        </p:spPr>
      </p:pic>
      <p:pic>
        <p:nvPicPr>
          <p:cNvPr id="1032" name="Picture 8" descr="http://im6-tub-ru.yandex.net/i?id=93964077-0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140968"/>
            <a:ext cx="2916832" cy="2376264"/>
          </a:xfrm>
          <a:prstGeom prst="rect">
            <a:avLst/>
          </a:prstGeom>
          <a:noFill/>
        </p:spPr>
      </p:pic>
      <p:pic>
        <p:nvPicPr>
          <p:cNvPr id="1034" name="Picture 10" descr="http://im7-tub-ru.yandex.net/i?id=124349585-00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3501008"/>
            <a:ext cx="3264363" cy="2448272"/>
          </a:xfrm>
          <a:prstGeom prst="rect">
            <a:avLst/>
          </a:prstGeom>
          <a:noFill/>
        </p:spPr>
      </p:pic>
      <p:pic>
        <p:nvPicPr>
          <p:cNvPr id="1036" name="Picture 12" descr="http://im6-tub-ru.yandex.net/i?id=105001953-05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28184" y="2276872"/>
            <a:ext cx="2915816" cy="2528164"/>
          </a:xfrm>
          <a:prstGeom prst="rect">
            <a:avLst/>
          </a:prstGeom>
          <a:noFill/>
        </p:spPr>
      </p:pic>
      <p:pic>
        <p:nvPicPr>
          <p:cNvPr id="1038" name="Picture 14" descr="http://im3-tub-ru.yandex.net/i?id=16817514-41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8144" y="4653136"/>
            <a:ext cx="2035889" cy="19328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2-tub-ru.yandex.net/i?id=91438346-4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2189043" cy="2160240"/>
          </a:xfrm>
          <a:prstGeom prst="rect">
            <a:avLst/>
          </a:prstGeom>
          <a:noFill/>
        </p:spPr>
      </p:pic>
      <p:pic>
        <p:nvPicPr>
          <p:cNvPr id="1032" name="Picture 8" descr="http://im6-tub-ru.yandex.net/i?id=93964077-0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481736"/>
            <a:ext cx="2593304" cy="1899592"/>
          </a:xfrm>
          <a:prstGeom prst="rect">
            <a:avLst/>
          </a:prstGeom>
          <a:noFill/>
        </p:spPr>
      </p:pic>
      <p:pic>
        <p:nvPicPr>
          <p:cNvPr id="1038" name="Picture 14" descr="http://im3-tub-ru.yandex.net/i?id=16817514-41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492896"/>
            <a:ext cx="2035889" cy="1932806"/>
          </a:xfrm>
          <a:prstGeom prst="rect">
            <a:avLst/>
          </a:prstGeom>
          <a:noFill/>
        </p:spPr>
      </p:pic>
      <p:sp>
        <p:nvSpPr>
          <p:cNvPr id="9" name="Минус 8"/>
          <p:cNvSpPr/>
          <p:nvPr/>
        </p:nvSpPr>
        <p:spPr>
          <a:xfrm>
            <a:off x="3419872" y="692696"/>
            <a:ext cx="5400600" cy="936104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4536096" y="1232656"/>
            <a:ext cx="1800000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796136" y="1268760"/>
            <a:ext cx="1728192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 flipV="1">
            <a:off x="4499992" y="332656"/>
            <a:ext cx="576064" cy="36004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Минус 19"/>
          <p:cNvSpPr/>
          <p:nvPr/>
        </p:nvSpPr>
        <p:spPr>
          <a:xfrm>
            <a:off x="3347864" y="3068960"/>
            <a:ext cx="5400600" cy="936104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4572000" y="5517232"/>
            <a:ext cx="1728192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148064" y="3573016"/>
            <a:ext cx="1728192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0800000" flipV="1">
            <a:off x="4860032" y="2780928"/>
            <a:ext cx="576064" cy="36004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Минус 24"/>
          <p:cNvSpPr/>
          <p:nvPr/>
        </p:nvSpPr>
        <p:spPr>
          <a:xfrm>
            <a:off x="3491880" y="5157192"/>
            <a:ext cx="5400600" cy="936104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6084168" y="5589240"/>
            <a:ext cx="1728192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0800000" flipV="1">
            <a:off x="5940152" y="4869160"/>
            <a:ext cx="576064" cy="36004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3-tub-ru.yandex.net/i?id=10938354-0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4396328" cy="2736304"/>
          </a:xfrm>
          <a:prstGeom prst="rect">
            <a:avLst/>
          </a:prstGeom>
          <a:noFill/>
        </p:spPr>
      </p:pic>
      <p:pic>
        <p:nvPicPr>
          <p:cNvPr id="16388" name="Picture 4" descr="http://im2-tub-ru.yandex.net/i?id=193146976-2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996952"/>
            <a:ext cx="4306788" cy="35889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3-tub-ru.yandex.net/i?id=10938354-0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396328" cy="2736304"/>
          </a:xfrm>
          <a:prstGeom prst="rect">
            <a:avLst/>
          </a:prstGeom>
          <a:noFill/>
        </p:spPr>
      </p:pic>
      <p:pic>
        <p:nvPicPr>
          <p:cNvPr id="16388" name="Picture 4" descr="http://im2-tub-ru.yandex.net/i?id=193146976-2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69010"/>
            <a:ext cx="4306788" cy="3588990"/>
          </a:xfrm>
          <a:prstGeom prst="rect">
            <a:avLst/>
          </a:prstGeom>
          <a:noFill/>
        </p:spPr>
      </p:pic>
      <p:pic>
        <p:nvPicPr>
          <p:cNvPr id="17410" name="Picture 2" descr="http://im8-tub-ru.yandex.net/i?id=123526984-68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6765" y="3845074"/>
            <a:ext cx="4017235" cy="3012926"/>
          </a:xfrm>
          <a:prstGeom prst="rect">
            <a:avLst/>
          </a:prstGeom>
          <a:noFill/>
        </p:spPr>
      </p:pic>
      <p:pic>
        <p:nvPicPr>
          <p:cNvPr id="17412" name="Picture 4" descr="http://im2-tub-ru.yandex.net/i?id=386937526-55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32656"/>
            <a:ext cx="4113245" cy="3084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1714202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Arial Black" pitchFamily="34" charset="0"/>
              </a:rPr>
              <a:t>Папа занесёт вещи в дом.</a:t>
            </a:r>
            <a:endParaRPr lang="ru-RU" b="1" dirty="0">
              <a:latin typeface="Arial Black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3528" y="1484784"/>
            <a:ext cx="1512168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23528" y="2204864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Arial Black" pitchFamily="34" charset="0"/>
              </a:rPr>
              <a:t>Папа занесёт вещи в дом?</a:t>
            </a:r>
            <a:endParaRPr lang="ru-RU" sz="40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555776" y="2924944"/>
            <a:ext cx="1944216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95536" y="3567946"/>
            <a:ext cx="82809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Arial Black" pitchFamily="34" charset="0"/>
              </a:rPr>
              <a:t>Папа занесёт вещи в дом?</a:t>
            </a:r>
            <a:endParaRPr lang="ru-RU" sz="40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860032" y="4293096"/>
            <a:ext cx="1440160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39552" y="4797152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Arial Black" pitchFamily="34" charset="0"/>
              </a:rPr>
              <a:t>Папа занесёт вещи в дом?</a:t>
            </a:r>
            <a:endParaRPr lang="ru-RU" sz="4000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6948264" y="5517232"/>
            <a:ext cx="1440160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 rot="5400000">
            <a:off x="-36512" y="980728"/>
            <a:ext cx="720080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23528" y="1340768"/>
            <a:ext cx="1584176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195736" y="1340768"/>
            <a:ext cx="1512168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995936" y="1340768"/>
            <a:ext cx="1728192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Равнобедренный треугольник 14"/>
          <p:cNvSpPr/>
          <p:nvPr/>
        </p:nvSpPr>
        <p:spPr>
          <a:xfrm>
            <a:off x="6084168" y="764704"/>
            <a:ext cx="648072" cy="6480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236296" y="1268760"/>
            <a:ext cx="1152128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8532440" y="1052736"/>
            <a:ext cx="288032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67544" y="836712"/>
            <a:ext cx="2736304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1273324" y="895028"/>
            <a:ext cx="1124744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292080" y="764704"/>
            <a:ext cx="3384376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868144" y="764704"/>
            <a:ext cx="864096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7236296" y="764704"/>
            <a:ext cx="864096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434" name="Picture 2" descr="http://im3-tub-ru.yandex.net/i?id=174087659-7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196752"/>
            <a:ext cx="1438275" cy="1428750"/>
          </a:xfrm>
          <a:prstGeom prst="rect">
            <a:avLst/>
          </a:prstGeom>
          <a:noFill/>
        </p:spPr>
      </p:pic>
      <p:pic>
        <p:nvPicPr>
          <p:cNvPr id="18436" name="Picture 4" descr="http://im2-tub-ru.yandex.net/i?id=137919689-5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492896"/>
            <a:ext cx="1847850" cy="1428750"/>
          </a:xfrm>
          <a:prstGeom prst="rect">
            <a:avLst/>
          </a:prstGeom>
          <a:noFill/>
        </p:spPr>
      </p:pic>
      <p:pic>
        <p:nvPicPr>
          <p:cNvPr id="18438" name="Picture 6" descr="http://im2-tub-ru.yandex.net/i?id=180042493-4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653136"/>
            <a:ext cx="1905000" cy="1428750"/>
          </a:xfrm>
          <a:prstGeom prst="rect">
            <a:avLst/>
          </a:prstGeom>
          <a:noFill/>
        </p:spPr>
      </p:pic>
      <p:pic>
        <p:nvPicPr>
          <p:cNvPr id="18440" name="Picture 8" descr="http://im2-tub-ru.yandex.net/i?id=128359737-4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4437112"/>
            <a:ext cx="1428750" cy="1428750"/>
          </a:xfrm>
          <a:prstGeom prst="rect">
            <a:avLst/>
          </a:prstGeom>
          <a:noFill/>
        </p:spPr>
      </p:pic>
      <p:pic>
        <p:nvPicPr>
          <p:cNvPr id="18442" name="Picture 10" descr="http://im0-tub-ru.yandex.net/i?id=255845986-62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5976" y="3212976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6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608 -0.18789 L 0.45608 -0.1878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163 -0.03074 L -0.36163 -0.0307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49 0.03236 L -0.4349 0.0323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757 -0.21932 L 0.44757 -0.2193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24</Words>
  <Application>Microsoft Office PowerPoint</Application>
  <PresentationFormat>Экран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Папа занесёт вещи в дом.</vt:lpstr>
      <vt:lpstr>Слайд 6</vt:lpstr>
      <vt:lpstr>Слайд 7</vt:lpstr>
    </vt:vector>
  </TitlesOfParts>
  <Company>Функциональность ограничена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Демонстрационная версия</dc:creator>
  <cp:lastModifiedBy>Демонстрационная версия</cp:lastModifiedBy>
  <cp:revision>6</cp:revision>
  <dcterms:created xsi:type="dcterms:W3CDTF">2013-09-10T18:09:06Z</dcterms:created>
  <dcterms:modified xsi:type="dcterms:W3CDTF">2013-09-10T19:02:47Z</dcterms:modified>
</cp:coreProperties>
</file>