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BAFCF19-482F-466D-B90A-5C1BC3B35251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81FB33-7B36-432D-8756-3F893E04B5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836712"/>
            <a:ext cx="7772400" cy="1224136"/>
          </a:xfrm>
        </p:spPr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C00000"/>
                </a:solidFill>
              </a:rPr>
              <a:t>интонация</a:t>
            </a:r>
            <a:endParaRPr lang="ru-RU" sz="96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2492896"/>
            <a:ext cx="741682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b="1" dirty="0" smtClean="0">
                <a:solidFill>
                  <a:srgbClr val="002060"/>
                </a:solidFill>
              </a:rPr>
              <a:t>?    !</a:t>
            </a:r>
            <a:r>
              <a:rPr lang="ru-RU" sz="13800" dirty="0" smtClean="0">
                <a:solidFill>
                  <a:srgbClr val="002060"/>
                </a:solidFill>
              </a:rPr>
              <a:t> </a:t>
            </a:r>
            <a:r>
              <a:rPr lang="ru-RU" sz="5400" dirty="0" smtClean="0"/>
              <a:t>                                                                             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76672"/>
            <a:ext cx="795408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dirty="0" smtClean="0">
                <a:solidFill>
                  <a:srgbClr val="C00000"/>
                </a:solidFill>
                <a:latin typeface="Arial Black" pitchFamily="34" charset="0"/>
              </a:rPr>
              <a:t>Мы идём в кино .</a:t>
            </a:r>
            <a:endParaRPr lang="ru-RU" sz="6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685032"/>
            <a:ext cx="7955224" cy="91440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C00000"/>
                </a:solidFill>
                <a:latin typeface="Arial Black" pitchFamily="34" charset="0"/>
              </a:rPr>
              <a:t>Мы идём в кино </a:t>
            </a:r>
            <a:r>
              <a:rPr lang="ru-RU" sz="6000" dirty="0" smtClean="0">
                <a:solidFill>
                  <a:srgbClr val="C00000"/>
                </a:solidFill>
                <a:latin typeface="Arial Black" pitchFamily="34" charset="0"/>
              </a:rPr>
              <a:t>?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2204864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C00000"/>
                </a:solidFill>
                <a:latin typeface="Arial Black" pitchFamily="34" charset="0"/>
              </a:rPr>
              <a:t>Мы идём в кино !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44824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400" dirty="0" smtClean="0">
                <a:solidFill>
                  <a:srgbClr val="C00000"/>
                </a:solidFill>
                <a:latin typeface="Arial Black" pitchFamily="34" charset="0"/>
              </a:rPr>
              <a:t>Мы идём в кино ?</a:t>
            </a:r>
            <a:endParaRPr lang="ru-RU" sz="6400" dirty="0"/>
          </a:p>
        </p:txBody>
      </p:sp>
      <p:sp>
        <p:nvSpPr>
          <p:cNvPr id="3" name="Минус 2"/>
          <p:cNvSpPr/>
          <p:nvPr/>
        </p:nvSpPr>
        <p:spPr>
          <a:xfrm>
            <a:off x="611560" y="2852936"/>
            <a:ext cx="1440000" cy="46800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инус 3"/>
          <p:cNvSpPr/>
          <p:nvPr/>
        </p:nvSpPr>
        <p:spPr>
          <a:xfrm>
            <a:off x="2339752" y="2924944"/>
            <a:ext cx="2304256" cy="39600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Минус 4"/>
          <p:cNvSpPr/>
          <p:nvPr/>
        </p:nvSpPr>
        <p:spPr>
          <a:xfrm>
            <a:off x="5004048" y="2924944"/>
            <a:ext cx="2808312" cy="32400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3861048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ЛОГИЧЕСКОЕ УДАРЕНИЕ</a:t>
            </a:r>
            <a:endParaRPr lang="ru-RU" sz="6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83768" y="404664"/>
            <a:ext cx="4680520" cy="1152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solidFill>
                  <a:srgbClr val="C00000"/>
                </a:solidFill>
              </a:rPr>
              <a:t>РЕЧЬ</a:t>
            </a:r>
            <a:endParaRPr lang="ru-RU" sz="88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16832"/>
            <a:ext cx="8064896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Arial Black" pitchFamily="34" charset="0"/>
              </a:rPr>
              <a:t>ПРЕДЛОЖЕНИЕ</a:t>
            </a:r>
            <a:endParaRPr lang="ru-RU" sz="6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3140968"/>
            <a:ext cx="6336704" cy="86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C00000"/>
                </a:solidFill>
                <a:latin typeface="Arial Black" pitchFamily="34" charset="0"/>
              </a:rPr>
              <a:t>СЛОВО</a:t>
            </a:r>
            <a:endParaRPr lang="ru-RU" sz="6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4149080"/>
            <a:ext cx="5688632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C00000"/>
                </a:solidFill>
                <a:latin typeface="Arial Black" pitchFamily="34" charset="0"/>
              </a:rPr>
              <a:t>СЛОГ</a:t>
            </a:r>
            <a:endParaRPr lang="ru-RU" sz="66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инус 2"/>
          <p:cNvSpPr/>
          <p:nvPr/>
        </p:nvSpPr>
        <p:spPr>
          <a:xfrm>
            <a:off x="2267744" y="764704"/>
            <a:ext cx="5184576" cy="1152000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4247964" y="1376772"/>
            <a:ext cx="1224136" cy="0"/>
          </a:xfrm>
          <a:prstGeom prst="line">
            <a:avLst/>
          </a:prstGeom>
          <a:ln w="1143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Минус 5"/>
          <p:cNvSpPr/>
          <p:nvPr/>
        </p:nvSpPr>
        <p:spPr>
          <a:xfrm>
            <a:off x="2051720" y="2996952"/>
            <a:ext cx="5688632" cy="1080000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4824028" y="3537012"/>
            <a:ext cx="1224136" cy="0"/>
          </a:xfrm>
          <a:prstGeom prst="line">
            <a:avLst/>
          </a:prstGeom>
          <a:ln w="1143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3455876" y="3537012"/>
            <a:ext cx="1224136" cy="0"/>
          </a:xfrm>
          <a:prstGeom prst="line">
            <a:avLst/>
          </a:prstGeom>
          <a:ln w="1143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Минус 8"/>
          <p:cNvSpPr/>
          <p:nvPr/>
        </p:nvSpPr>
        <p:spPr>
          <a:xfrm>
            <a:off x="2267744" y="4797152"/>
            <a:ext cx="5184576" cy="1152000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5940152" y="620688"/>
            <a:ext cx="504056" cy="36004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6084168" y="2780928"/>
            <a:ext cx="504056" cy="36004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V="1">
            <a:off x="3131840" y="2636912"/>
            <a:ext cx="648072" cy="504056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</TotalTime>
  <Words>29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интонация</vt:lpstr>
      <vt:lpstr>Мы идём в кино .</vt:lpstr>
      <vt:lpstr>Слайд 3</vt:lpstr>
      <vt:lpstr>Слайд 4</vt:lpstr>
      <vt:lpstr>Слайд 5</vt:lpstr>
    </vt:vector>
  </TitlesOfParts>
  <Company>Функциональность ограничена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интонация</dc:title>
  <dc:creator>Демонстрационная версия</dc:creator>
  <cp:lastModifiedBy>Демонстрационная версия</cp:lastModifiedBy>
  <cp:revision>5</cp:revision>
  <dcterms:created xsi:type="dcterms:W3CDTF">2013-09-08T15:38:22Z</dcterms:created>
  <dcterms:modified xsi:type="dcterms:W3CDTF">2013-09-08T16:19:47Z</dcterms:modified>
</cp:coreProperties>
</file>