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0F66A6-B97C-4A08-BDE4-12F04722D164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936AC9-4C76-4442-8FD9-7582DF9A9CA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#!/yandsearch?text=&#1082;&#1072;&#1088;&#1090;&#1080;&#1085;&#1082;&#1072; &#1096;&#1082;&#1086;&#1083;&#1072; &#1079;&#1076;&#1072;&#1085;&#1080;&#1077;&amp;pos=0&amp;rpt=simage&amp;lr=2&amp;noreask=1&amp;source=wiz&amp;uinfo=sw-1007-sh-506-fw-0-fh-448-pd-1&amp;img_url=http%3A%2F%2Fimages.schoolinsites.com%2Fcache%2FSchool_4658%2F6463b8e79bda402f9bffecde4bbe8cd8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img_url=http%3A%2F%2Fwww.kaliningrad.strana-krasoty.ru%2Fimages%2Fstories%2Fkaliningrad_%2Farticles%2Fguby.jpg&amp;uinfo=sw-1007-sh-506-fw-0-fh-448-pd-1&amp;text=%D0%BA%D0%B0%D1%80%D1%82%D0%B8%D0%BD%D0%BA%D0%B0%20%D0%B3%D1%83%D0%B1%D1%8B%20%D0%B4%D0%BB%D1%8F%20%D0%B4%D0%B5%D1%82%D0%B5%D0%B9&amp;noreask=1&amp;pos=15&amp;lr=2&amp;rpt=simag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text=%D0%BA%D0%B0%D1%80%D1%82%D0%B8%D0%BD%D0%BA%D0%B0%20%D1%83%D1%85%D0%BE&amp;img_url=http%3A%2F%2Festudiarfisica.files.wordpress.com%2F2008%2F09%2Foido.jpg&amp;pos=14&amp;uinfo=sw-1007-sh-506-fw-782-fh-448-pd-1&amp;rpt=simag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source=wiz&amp;img_url=http%3A%2F%2Fwww.med.cap.ru%2Fhome%2F322%2F2013%2Fnovosti%2F1%2Fblog.jpg&amp;uinfo=sw-1007-sh-506-fw-0-fh-448-pd-1&amp;text=%D0%BA%D0%B0%D1%80%D1%82%D0%B8%D0%BD%D0%BA%D0%B0%20%D1%82%D0%B5%D1%82%D1%80%D0%B0%D0%B4%D0%B8%20%D0%B8%20%D1%80%D1%83%D1%87%D0%BA%D0%B0&amp;noreask=1&amp;pos=19&amp;lr=2&amp;rpt=simag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8569325" cy="4537075"/>
          </a:xfrm>
        </p:spPr>
        <p:txBody>
          <a:bodyPr>
            <a:noAutofit/>
          </a:bodyPr>
          <a:lstStyle/>
          <a:p>
            <a:r>
              <a:rPr lang="ru-RU" sz="19900" b="1" dirty="0" smtClean="0">
                <a:solidFill>
                  <a:srgbClr val="C00000"/>
                </a:solidFill>
              </a:rPr>
              <a:t>школа</a:t>
            </a:r>
            <a:endParaRPr lang="ru-RU" sz="19900" b="1" dirty="0">
              <a:solidFill>
                <a:srgbClr val="C00000"/>
              </a:solidFill>
            </a:endParaRPr>
          </a:p>
        </p:txBody>
      </p:sp>
      <p:sp>
        <p:nvSpPr>
          <p:cNvPr id="11266" name="Rectangle 2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7" name="Picture 3" descr="C:\Users\ъ\Desktop\школ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645024"/>
            <a:ext cx="3023127" cy="2531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04664"/>
            <a:ext cx="824440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dirty="0" smtClean="0">
                <a:solidFill>
                  <a:srgbClr val="C00000"/>
                </a:solidFill>
              </a:rPr>
              <a:t>Родина</a:t>
            </a:r>
          </a:p>
          <a:p>
            <a:pPr algn="ctr"/>
            <a:r>
              <a:rPr lang="ru-RU" sz="13800" b="1" dirty="0" smtClean="0">
                <a:solidFill>
                  <a:srgbClr val="C00000"/>
                </a:solidFill>
              </a:rPr>
              <a:t>Отчизна</a:t>
            </a:r>
          </a:p>
          <a:p>
            <a:pPr algn="ctr"/>
            <a:r>
              <a:rPr lang="ru-RU" sz="13800" b="1" dirty="0" smtClean="0">
                <a:solidFill>
                  <a:srgbClr val="C00000"/>
                </a:solidFill>
              </a:rPr>
              <a:t>Россия</a:t>
            </a:r>
            <a:endParaRPr lang="ru-RU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76673"/>
            <a:ext cx="738031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002060"/>
                </a:solidFill>
                <a:latin typeface="Arial Black" pitchFamily="34" charset="0"/>
              </a:rPr>
              <a:t>Устная речь</a:t>
            </a:r>
            <a:endParaRPr lang="ru-RU" sz="115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4338" name="Picture 2" descr="http://im5-tub-ru.yandex.net/i?id=215780407-4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03467"/>
            <a:ext cx="4176464" cy="2249869"/>
          </a:xfrm>
          <a:prstGeom prst="rect">
            <a:avLst/>
          </a:prstGeom>
          <a:noFill/>
        </p:spPr>
      </p:pic>
      <p:pic>
        <p:nvPicPr>
          <p:cNvPr id="14340" name="Picture 4" descr="http://im7-tub-ru.yandex.net/i?id=50271674-2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437112"/>
            <a:ext cx="1872208" cy="23402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  <a:latin typeface="Arial Black" pitchFamily="34" charset="0"/>
              </a:rPr>
              <a:t>Письменная речь</a:t>
            </a:r>
            <a:endParaRPr lang="ru-RU" sz="88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8674" name="Picture 2" descr="http://im6-tub-ru.yandex.net/i?id=425825164-1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645024"/>
            <a:ext cx="5112568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836712"/>
            <a:ext cx="6264696" cy="2304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solidFill>
                  <a:srgbClr val="C00000"/>
                </a:solidFill>
                <a:cs typeface="Aharoni" pitchFamily="2" charset="-79"/>
              </a:rPr>
              <a:t>ЗВУК</a:t>
            </a:r>
            <a:endParaRPr lang="ru-RU" sz="16600" b="1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429000"/>
            <a:ext cx="7200800" cy="26468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600" b="1" dirty="0" smtClean="0">
                <a:solidFill>
                  <a:srgbClr val="C00000"/>
                </a:solidFill>
                <a:cs typeface="Aharoni" pitchFamily="2" charset="-79"/>
              </a:rPr>
              <a:t>БУКВА</a:t>
            </a:r>
            <a:endParaRPr lang="ru-RU" sz="16600" b="1" dirty="0">
              <a:solidFill>
                <a:srgbClr val="C00000"/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10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школа</vt:lpstr>
      <vt:lpstr>Слайд 2</vt:lpstr>
      <vt:lpstr>Слайд 3</vt:lpstr>
      <vt:lpstr>Слайд 4</vt:lpstr>
      <vt:lpstr>Слайд 5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</dc:title>
  <dc:creator>Демонстрационная версия</dc:creator>
  <cp:lastModifiedBy>Демонстрационная версия</cp:lastModifiedBy>
  <cp:revision>3</cp:revision>
  <dcterms:created xsi:type="dcterms:W3CDTF">2013-09-02T17:23:39Z</dcterms:created>
  <dcterms:modified xsi:type="dcterms:W3CDTF">2013-09-02T17:52:25Z</dcterms:modified>
</cp:coreProperties>
</file>