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F21F-C962-467F-B6F1-D3617A8E6CD6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22FB-E551-4D8F-A1E0-72B89AF8E9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F21F-C962-467F-B6F1-D3617A8E6CD6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22FB-E551-4D8F-A1E0-72B89AF8E9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F21F-C962-467F-B6F1-D3617A8E6CD6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22FB-E551-4D8F-A1E0-72B89AF8E9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F21F-C962-467F-B6F1-D3617A8E6CD6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22FB-E551-4D8F-A1E0-72B89AF8E9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F21F-C962-467F-B6F1-D3617A8E6CD6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22FB-E551-4D8F-A1E0-72B89AF8E9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F21F-C962-467F-B6F1-D3617A8E6CD6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22FB-E551-4D8F-A1E0-72B89AF8E9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F21F-C962-467F-B6F1-D3617A8E6CD6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22FB-E551-4D8F-A1E0-72B89AF8E9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F21F-C962-467F-B6F1-D3617A8E6CD6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22FB-E551-4D8F-A1E0-72B89AF8E9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F21F-C962-467F-B6F1-D3617A8E6CD6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22FB-E551-4D8F-A1E0-72B89AF8E9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F21F-C962-467F-B6F1-D3617A8E6CD6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22FB-E551-4D8F-A1E0-72B89AF8E9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F21F-C962-467F-B6F1-D3617A8E6CD6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22FB-E551-4D8F-A1E0-72B89AF8E9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EF21F-C962-467F-B6F1-D3617A8E6CD6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322FB-E551-4D8F-A1E0-72B89AF8E91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8172480" cy="3028970"/>
          </a:xfrm>
        </p:spPr>
        <p:txBody>
          <a:bodyPr>
            <a:noAutofit/>
          </a:bodyPr>
          <a:lstStyle/>
          <a:p>
            <a:r>
              <a:rPr lang="ru-RU" sz="9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Первоучители словенские</a:t>
            </a:r>
            <a:endParaRPr lang="ru-RU" sz="9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4000504"/>
            <a:ext cx="80724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з, </a:t>
            </a:r>
            <a:r>
              <a:rPr lang="ru-RU" sz="6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уки - </a:t>
            </a:r>
            <a:r>
              <a:rPr lang="ru-RU" sz="6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Азбука</a:t>
            </a:r>
            <a:endParaRPr lang="ru-RU" sz="6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im7-tub-ru.yandex.net/i?id=106443422-2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4000528" cy="300039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28596" y="4500570"/>
            <a:ext cx="4786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Иван Фёдоров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4" name="Picture 6" descr="http://www.russiansanfran.com/ic/images.newsru.com/pict/id/large/614984_20031229115939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4071942"/>
            <a:ext cx="3048000" cy="2286001"/>
          </a:xfrm>
          <a:prstGeom prst="rect">
            <a:avLst/>
          </a:prstGeom>
          <a:noFill/>
        </p:spPr>
      </p:pic>
      <p:pic>
        <p:nvPicPr>
          <p:cNvPr id="22536" name="Picture 8" descr="http://im6-tub-ru.yandex.net/i?id=585075176-44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214290"/>
            <a:ext cx="4476768" cy="3357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dok.opredelim.com/pars_docs/refs/9/8375/img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500042"/>
            <a:ext cx="7086600" cy="53149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im4-tub-ru.yandex.net/i?id=196743137-6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71414"/>
            <a:ext cx="6000792" cy="450059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00100" y="4572008"/>
            <a:ext cx="792961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глаголица</a:t>
            </a:r>
            <a:endParaRPr lang="ru-RU" sz="13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ppt4web.ru/images/287/46626/310/img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8501122" cy="63621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for.org/images/k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85728"/>
            <a:ext cx="6000792" cy="62151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nfor.org/images/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075" y="500042"/>
            <a:ext cx="8567767" cy="5734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nfor.org/images/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714356"/>
            <a:ext cx="8324850" cy="5629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nfor.org/images/stiher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0"/>
            <a:ext cx="4000528" cy="6578646"/>
          </a:xfrm>
          <a:prstGeom prst="rect">
            <a:avLst/>
          </a:prstGeom>
          <a:noFill/>
        </p:spPr>
      </p:pic>
      <p:pic>
        <p:nvPicPr>
          <p:cNvPr id="17412" name="Picture 4" descr="http://upload.wikimedia.org/wikipedia/ru/thumb/9/91/%D0%9F%D1%80%D0%B8%D0%BC%D0%B5%D1%80_%D0%BF%D0%BE%D0%B7%D0%B4%D0%BD%D0%B5%D0%B9_%D0%B3%D0%BB%D0%B0%D0%B3%D0%BE%D0%BB%D0%B8%D1%86%D1%8B.gif/300px-%D0%9F%D1%80%D0%B8%D0%BC%D0%B5%D1%80_%D0%BF%D0%BE%D0%B7%D0%B4%D0%BD%D0%B5%D0%B9_%D0%B3%D0%BB%D0%B0%D0%B3%D0%BE%D0%BB%D0%B8%D1%86%D1%8B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214290"/>
            <a:ext cx="4159902" cy="5643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im1-tub-ru.yandex.net/i?id=155411589-0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85728"/>
            <a:ext cx="4143880" cy="550072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714876" y="1071546"/>
            <a:ext cx="4286280" cy="415498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70C0"/>
                </a:solidFill>
              </a:rPr>
              <a:t>БРАТЬЯ</a:t>
            </a:r>
          </a:p>
          <a:p>
            <a:pPr algn="ctr"/>
            <a:r>
              <a:rPr lang="ru-RU" sz="6600" b="1" dirty="0" smtClean="0">
                <a:solidFill>
                  <a:srgbClr val="0070C0"/>
                </a:solidFill>
              </a:rPr>
              <a:t>КИРИЛЛ </a:t>
            </a:r>
          </a:p>
          <a:p>
            <a:pPr algn="ctr"/>
            <a:r>
              <a:rPr lang="ru-RU" sz="6600" b="1" dirty="0" smtClean="0">
                <a:solidFill>
                  <a:srgbClr val="0070C0"/>
                </a:solidFill>
              </a:rPr>
              <a:t>И МЕФОДИЙ</a:t>
            </a:r>
            <a:endParaRPr lang="ru-RU" sz="6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im6-tub-ru.yandex.net/i?id=198692175-33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8646856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im3-tub-ru.yandex.net/i?id=397046099-4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85728"/>
            <a:ext cx="3669056" cy="5143536"/>
          </a:xfrm>
          <a:prstGeom prst="rect">
            <a:avLst/>
          </a:prstGeom>
          <a:noFill/>
        </p:spPr>
      </p:pic>
      <p:pic>
        <p:nvPicPr>
          <p:cNvPr id="20484" name="Picture 4" descr="http://orends.ru/new/images/stories/Zhukov/24.05.13_2/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714356"/>
            <a:ext cx="3333750" cy="444817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357686" y="5715016"/>
            <a:ext cx="4714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Памятник в Москве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tyumen.er.ru/media/userdata/news/2012/05/24/ecd2366e59fc4e7ca42d88c65e6af9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3" y="250009"/>
            <a:ext cx="8239183" cy="6179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17</Words>
  <Application>Microsoft Office PowerPoint</Application>
  <PresentationFormat>Экран (4:3)</PresentationFormat>
  <Paragraphs>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Первоучители словенские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Первоучители словенские</dc:title>
  <dc:creator>Лариса</dc:creator>
  <cp:lastModifiedBy>Лариса</cp:lastModifiedBy>
  <cp:revision>6</cp:revision>
  <dcterms:created xsi:type="dcterms:W3CDTF">2014-01-15T17:50:39Z</dcterms:created>
  <dcterms:modified xsi:type="dcterms:W3CDTF">2014-01-15T18:41:58Z</dcterms:modified>
</cp:coreProperties>
</file>