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F21F-C962-467F-B6F1-D3617A8E6CD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22FB-E551-4D8F-A1E0-72B89AF8E9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8172480" cy="302897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Первоучители словенские</a:t>
            </a:r>
            <a:endParaRPr lang="ru-RU" sz="9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000504"/>
            <a:ext cx="8072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з, 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уки - 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Азбука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7-tub-ru.yandex.net/i?id=106443422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000528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450057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Фёдоров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://www.russiansanfran.com/ic/images.newsru.com/pict/id/large/614984_2003122911593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071942"/>
            <a:ext cx="3048000" cy="2286001"/>
          </a:xfrm>
          <a:prstGeom prst="rect">
            <a:avLst/>
          </a:prstGeom>
          <a:noFill/>
        </p:spPr>
      </p:pic>
      <p:pic>
        <p:nvPicPr>
          <p:cNvPr id="22536" name="Picture 8" descr="http://im6-tub-ru.yandex.net/i?id=585075176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14290"/>
            <a:ext cx="4476768" cy="335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dok.opredelim.com/pars_docs/refs/9/8375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086600" cy="5314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4-tub-ru.yandex.net/i?id=196743137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14"/>
            <a:ext cx="6000792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4572008"/>
            <a:ext cx="79296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глаголица</a:t>
            </a:r>
            <a:endParaRPr lang="ru-RU" sz="13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pt4web.ru/images/287/46626/310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501122" cy="6362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for.org/images/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600079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nfor.org/images/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500042"/>
            <a:ext cx="8567767" cy="573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nfor.org/images/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324850" cy="562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nfor.org/images/stihe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4000528" cy="6578646"/>
          </a:xfrm>
          <a:prstGeom prst="rect">
            <a:avLst/>
          </a:prstGeom>
          <a:noFill/>
        </p:spPr>
      </p:pic>
      <p:pic>
        <p:nvPicPr>
          <p:cNvPr id="17412" name="Picture 4" descr="http://upload.wikimedia.org/wikipedia/ru/thumb/9/91/%D0%9F%D1%80%D0%B8%D0%BC%D0%B5%D1%80_%D0%BF%D0%BE%D0%B7%D0%B4%D0%BD%D0%B5%D0%B9_%D0%B3%D0%BB%D0%B0%D0%B3%D0%BE%D0%BB%D0%B8%D1%86%D1%8B.gif/300px-%D0%9F%D1%80%D0%B8%D0%BC%D0%B5%D1%80_%D0%BF%D0%BE%D0%B7%D0%B4%D0%BD%D0%B5%D0%B9_%D0%B3%D0%BB%D0%B0%D0%B3%D0%BE%D0%BB%D0%B8%D1%86%D1%8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14290"/>
            <a:ext cx="415990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1-tub-ru.yandex.net/i?id=155411589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4143880" cy="55007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4876" y="1071546"/>
            <a:ext cx="4286280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БРАТЬЯ</a:t>
            </a:r>
          </a:p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КИРИЛЛ </a:t>
            </a:r>
          </a:p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И МЕФОДИЙ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6-tub-ru.yandex.net/i?id=198692175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4685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397046099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669056" cy="5143536"/>
          </a:xfrm>
          <a:prstGeom prst="rect">
            <a:avLst/>
          </a:prstGeom>
          <a:noFill/>
        </p:spPr>
      </p:pic>
      <p:pic>
        <p:nvPicPr>
          <p:cNvPr id="20484" name="Picture 4" descr="http://orends.ru/new/images/stories/Zhukov/24.05.13_2/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714356"/>
            <a:ext cx="3333750" cy="44481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57686" y="5715016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Памятник в Москве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yumen.er.ru/media/userdata/news/2012/05/24/ecd2366e59fc4e7ca42d88c65e6af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50009"/>
            <a:ext cx="8239183" cy="6179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Первоучители словенские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Первоучители словенские</dc:title>
  <dc:creator>Лариса</dc:creator>
  <cp:lastModifiedBy>Лариса</cp:lastModifiedBy>
  <cp:revision>6</cp:revision>
  <dcterms:created xsi:type="dcterms:W3CDTF">2014-01-15T17:50:39Z</dcterms:created>
  <dcterms:modified xsi:type="dcterms:W3CDTF">2014-01-15T18:41:58Z</dcterms:modified>
</cp:coreProperties>
</file>