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61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66F6EA-A461-4C47-93DF-B451738470C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720C24-27BA-4B6F-84D7-6DF805A5EC70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Тренинг «Моргалки»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045478-95FB-4CEE-9304-8A9C918D0961}" type="parTrans" cxnId="{867DD31D-28BC-4388-8D3C-066AEA55AE1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D12FCD-934D-4765-A545-90516CE17D1E}" type="sibTrans" cxnId="{867DD31D-28BC-4388-8D3C-066AEA55AE1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08D122-BD45-4F5E-A9DF-4600519FD8E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Мозговая атака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1D1C364-FC5F-4B20-AE17-AD0F8483DDA6}" type="parTrans" cxnId="{415B6B84-C852-4BCA-BA5F-2E5CF263665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26E818-73AD-49F0-BF0B-04B052A3974C}" type="sibTrans" cxnId="{415B6B84-C852-4BCA-BA5F-2E5CF263665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7BD872-AAC4-49DF-97B9-BD3F303E6FE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темы , цели урока, составление критериев успеха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B5C458-9F4A-47B6-BC93-B3B878952528}" type="parTrans" cxnId="{CEA1D023-B1D9-4A39-81F4-FCC945CC410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680F78-2FD4-4B8E-AE81-B0DBA72451DB}" type="sibTrans" cxnId="{CEA1D023-B1D9-4A39-81F4-FCC945CC410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FA5D6B-4B12-4DAC-9368-110B8C078DA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в группах (по 4 чел) составление постера по теме и его презентация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ED4D57-90B3-4FC8-BC0E-500C82818A3F}" type="parTrans" cxnId="{9BAD2E08-14B7-43B6-83F3-C71BA9BE787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A5DCC6-027D-4A91-8423-7A086ACA4FEB}" type="sibTrans" cxnId="{9BAD2E08-14B7-43B6-83F3-C71BA9BE787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418710-E195-458A-A9B2-8BB585A8BC77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Взаимооценивание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кластеров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71F81D-7EFC-416E-80BC-E1C344E5A129}" type="parTrans" cxnId="{BE7FE966-2979-4DF5-B021-3CABEB92963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7B349F-CA79-4AD9-9244-48D8FF6A5DB4}" type="sibTrans" cxnId="{BE7FE966-2979-4DF5-B021-3CABEB92963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6B11F1-1942-4D08-BC57-F135375ECE9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Презентация по теме урока (одарённые)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6AC4F23-FBF9-40B3-AC15-A150B033E8D2}" type="parTrans" cxnId="{D14B27B7-B72F-42CA-9E7C-B148C44D80C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7599DE-0293-4503-983B-F978F97EE796}" type="sibTrans" cxnId="{D14B27B7-B72F-42CA-9E7C-B148C44D80C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5ED13B-A71B-47E7-9DA6-2B7D9795BE1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Тестирование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709BE6-21D6-4D53-AACD-552A38CC5268}" type="parTrans" cxnId="{EF09C2A8-8783-43CF-AAA4-A9D07A0A466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8452D-928E-4FDF-B728-4652B0568B50}" type="sibTrans" cxnId="{EF09C2A8-8783-43CF-AAA4-A9D07A0A466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605FA6-A27E-4670-A46C-1713032934F2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Эмоциональная рефлексия «Градусник»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9B3525-FC67-487C-B30A-ECF43393C4CE}" type="parTrans" cxnId="{7E6E6846-DF0C-4C16-8675-0FFEDAC221E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D310AA-C97E-4A3C-AEDA-6F71EFEE7092}" type="sibTrans" cxnId="{7E6E6846-DF0C-4C16-8675-0FFEDAC221E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4A57CD-0749-4944-82B2-BC66293511D0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Рефлексия (Бортовой журнал), «Градусник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141DCE-6701-4839-9C04-2B85B5458622}" type="parTrans" cxnId="{5CD245D7-F150-420F-A534-FEF75F5F466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4AA3FE-C140-4FF9-B6E5-806470EB403A}" type="sibTrans" cxnId="{5CD245D7-F150-420F-A534-FEF75F5F466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865AD7-E8E3-483A-9DFB-B354D655C551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Самооценивание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A96868-6695-4485-B224-ABEE133EEEC9}" type="parTrans" cxnId="{780966B4-C0A1-4E50-88CD-B634162C97E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2F2033-1365-4CED-BB82-65B3CB9573B4}" type="sibTrans" cxnId="{780966B4-C0A1-4E50-88CD-B634162C97E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F517B5-AC75-4C6D-90DE-76FFC7966042}" type="pres">
      <dgm:prSet presAssocID="{D266F6EA-A461-4C47-93DF-B451738470C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F5966A-62BE-408F-A41F-59FCCF4664AF}" type="pres">
      <dgm:prSet presAssocID="{AD720C24-27BA-4B6F-84D7-6DF805A5EC70}" presName="parentLin" presStyleCnt="0"/>
      <dgm:spPr/>
    </dgm:pt>
    <dgm:pt modelId="{814D5E2D-0756-49D1-BF22-DA26F0D903B0}" type="pres">
      <dgm:prSet presAssocID="{AD720C24-27BA-4B6F-84D7-6DF805A5EC70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6C9CF8D7-440F-474B-B4D8-644F852B0B10}" type="pres">
      <dgm:prSet presAssocID="{AD720C24-27BA-4B6F-84D7-6DF805A5EC70}" presName="parentText" presStyleLbl="node1" presStyleIdx="0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09A87-7DD1-4BE2-B128-21013C52311C}" type="pres">
      <dgm:prSet presAssocID="{AD720C24-27BA-4B6F-84D7-6DF805A5EC70}" presName="negativeSpace" presStyleCnt="0"/>
      <dgm:spPr/>
    </dgm:pt>
    <dgm:pt modelId="{CE92BFD7-7FBF-4F8A-A7EB-43C4B3E2F23F}" type="pres">
      <dgm:prSet presAssocID="{AD720C24-27BA-4B6F-84D7-6DF805A5EC70}" presName="childText" presStyleLbl="conFgAcc1" presStyleIdx="0" presStyleCnt="10">
        <dgm:presLayoutVars>
          <dgm:bulletEnabled val="1"/>
        </dgm:presLayoutVars>
      </dgm:prSet>
      <dgm:spPr/>
    </dgm:pt>
    <dgm:pt modelId="{B14DCC52-F2B3-42F9-ADF9-AA42555D321F}" type="pres">
      <dgm:prSet presAssocID="{EBD12FCD-934D-4765-A545-90516CE17D1E}" presName="spaceBetweenRectangles" presStyleCnt="0"/>
      <dgm:spPr/>
    </dgm:pt>
    <dgm:pt modelId="{B1976860-6547-49BA-B7D3-B34E61A91441}" type="pres">
      <dgm:prSet presAssocID="{55605FA6-A27E-4670-A46C-1713032934F2}" presName="parentLin" presStyleCnt="0"/>
      <dgm:spPr/>
    </dgm:pt>
    <dgm:pt modelId="{25C6C64F-ACE9-42D0-9315-1117E1694E80}" type="pres">
      <dgm:prSet presAssocID="{55605FA6-A27E-4670-A46C-1713032934F2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DBEFCB63-4D1C-4AF5-B4EA-4884A77C4191}" type="pres">
      <dgm:prSet presAssocID="{55605FA6-A27E-4670-A46C-1713032934F2}" presName="parentText" presStyleLbl="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E4A0C-BC5B-4630-9200-F98B715BD5A0}" type="pres">
      <dgm:prSet presAssocID="{55605FA6-A27E-4670-A46C-1713032934F2}" presName="negativeSpace" presStyleCnt="0"/>
      <dgm:spPr/>
    </dgm:pt>
    <dgm:pt modelId="{D3CA24BF-1892-4FEB-828B-FB3408A42A81}" type="pres">
      <dgm:prSet presAssocID="{55605FA6-A27E-4670-A46C-1713032934F2}" presName="childText" presStyleLbl="conFgAcc1" presStyleIdx="1" presStyleCnt="10">
        <dgm:presLayoutVars>
          <dgm:bulletEnabled val="1"/>
        </dgm:presLayoutVars>
      </dgm:prSet>
      <dgm:spPr/>
    </dgm:pt>
    <dgm:pt modelId="{81B601FE-A526-4AEA-8AEA-66B47CC3A44D}" type="pres">
      <dgm:prSet presAssocID="{19D310AA-C97E-4A3C-AEDA-6F71EFEE7092}" presName="spaceBetweenRectangles" presStyleCnt="0"/>
      <dgm:spPr/>
    </dgm:pt>
    <dgm:pt modelId="{1D6D3BB1-2947-44FC-BFAE-F78E72E26924}" type="pres">
      <dgm:prSet presAssocID="{AB08D122-BD45-4F5E-A9DF-4600519FD8ED}" presName="parentLin" presStyleCnt="0"/>
      <dgm:spPr/>
    </dgm:pt>
    <dgm:pt modelId="{ADA1262B-8A89-474B-B388-B58DEE2D8CEB}" type="pres">
      <dgm:prSet presAssocID="{AB08D122-BD45-4F5E-A9DF-4600519FD8ED}" presName="parentLeftMargin" presStyleLbl="node1" presStyleIdx="1" presStyleCnt="10"/>
      <dgm:spPr/>
      <dgm:t>
        <a:bodyPr/>
        <a:lstStyle/>
        <a:p>
          <a:endParaRPr lang="ru-RU"/>
        </a:p>
      </dgm:t>
    </dgm:pt>
    <dgm:pt modelId="{5214D8D3-0847-4E77-ACDB-9C0095604BCB}" type="pres">
      <dgm:prSet presAssocID="{AB08D122-BD45-4F5E-A9DF-4600519FD8ED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A2B2-7147-4BAE-B004-6B68E75D4E8D}" type="pres">
      <dgm:prSet presAssocID="{AB08D122-BD45-4F5E-A9DF-4600519FD8ED}" presName="negativeSpace" presStyleCnt="0"/>
      <dgm:spPr/>
    </dgm:pt>
    <dgm:pt modelId="{0A9FFA39-0991-4662-B1E2-5E29F59828DA}" type="pres">
      <dgm:prSet presAssocID="{AB08D122-BD45-4F5E-A9DF-4600519FD8ED}" presName="childText" presStyleLbl="conFgAcc1" presStyleIdx="2" presStyleCnt="10">
        <dgm:presLayoutVars>
          <dgm:bulletEnabled val="1"/>
        </dgm:presLayoutVars>
      </dgm:prSet>
      <dgm:spPr/>
    </dgm:pt>
    <dgm:pt modelId="{42D43EA7-B924-4C0A-9C24-B9D17569CE15}" type="pres">
      <dgm:prSet presAssocID="{2B26E818-73AD-49F0-BF0B-04B052A3974C}" presName="spaceBetweenRectangles" presStyleCnt="0"/>
      <dgm:spPr/>
    </dgm:pt>
    <dgm:pt modelId="{50D8ECD5-D7B1-4C9D-84AF-6CDD168ABF5E}" type="pres">
      <dgm:prSet presAssocID="{6F7BD872-AAC4-49DF-97B9-BD3F303E6FEE}" presName="parentLin" presStyleCnt="0"/>
      <dgm:spPr/>
    </dgm:pt>
    <dgm:pt modelId="{E0B875BB-9569-4244-890F-B99A321DC3AC}" type="pres">
      <dgm:prSet presAssocID="{6F7BD872-AAC4-49DF-97B9-BD3F303E6FEE}" presName="parentLeftMargin" presStyleLbl="node1" presStyleIdx="2" presStyleCnt="10"/>
      <dgm:spPr/>
      <dgm:t>
        <a:bodyPr/>
        <a:lstStyle/>
        <a:p>
          <a:endParaRPr lang="ru-RU"/>
        </a:p>
      </dgm:t>
    </dgm:pt>
    <dgm:pt modelId="{5C484CDB-DDE4-460B-A24E-33B7B16FE984}" type="pres">
      <dgm:prSet presAssocID="{6F7BD872-AAC4-49DF-97B9-BD3F303E6FEE}" presName="parentText" presStyleLbl="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21E1B-644A-4E49-98B5-445854A19EB9}" type="pres">
      <dgm:prSet presAssocID="{6F7BD872-AAC4-49DF-97B9-BD3F303E6FEE}" presName="negativeSpace" presStyleCnt="0"/>
      <dgm:spPr/>
    </dgm:pt>
    <dgm:pt modelId="{D0CBC363-4FC0-421C-B5E9-68C8F7497F46}" type="pres">
      <dgm:prSet presAssocID="{6F7BD872-AAC4-49DF-97B9-BD3F303E6FEE}" presName="childText" presStyleLbl="conFgAcc1" presStyleIdx="3" presStyleCnt="10">
        <dgm:presLayoutVars>
          <dgm:bulletEnabled val="1"/>
        </dgm:presLayoutVars>
      </dgm:prSet>
      <dgm:spPr/>
    </dgm:pt>
    <dgm:pt modelId="{50F7CB00-B9BF-4A31-831C-09365A2663F5}" type="pres">
      <dgm:prSet presAssocID="{47680F78-2FD4-4B8E-AE81-B0DBA72451DB}" presName="spaceBetweenRectangles" presStyleCnt="0"/>
      <dgm:spPr/>
    </dgm:pt>
    <dgm:pt modelId="{44DE9D04-A1E9-4AC6-882E-5845380CE395}" type="pres">
      <dgm:prSet presAssocID="{36FA5D6B-4B12-4DAC-9368-110B8C078DA4}" presName="parentLin" presStyleCnt="0"/>
      <dgm:spPr/>
    </dgm:pt>
    <dgm:pt modelId="{092FD950-9CE2-44D1-BE3E-E098328D963A}" type="pres">
      <dgm:prSet presAssocID="{36FA5D6B-4B12-4DAC-9368-110B8C078DA4}" presName="parentLeftMargin" presStyleLbl="node1" presStyleIdx="3" presStyleCnt="10"/>
      <dgm:spPr/>
      <dgm:t>
        <a:bodyPr/>
        <a:lstStyle/>
        <a:p>
          <a:endParaRPr lang="ru-RU"/>
        </a:p>
      </dgm:t>
    </dgm:pt>
    <dgm:pt modelId="{7DD24670-15BC-4BE5-A778-1F3BD74F4CE2}" type="pres">
      <dgm:prSet presAssocID="{36FA5D6B-4B12-4DAC-9368-110B8C078DA4}" presName="parentText" presStyleLbl="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0D709-3F87-4605-9E2E-E95C962C80A9}" type="pres">
      <dgm:prSet presAssocID="{36FA5D6B-4B12-4DAC-9368-110B8C078DA4}" presName="negativeSpace" presStyleCnt="0"/>
      <dgm:spPr/>
    </dgm:pt>
    <dgm:pt modelId="{293DE736-D6B0-4249-AC8A-0D9EE72A9165}" type="pres">
      <dgm:prSet presAssocID="{36FA5D6B-4B12-4DAC-9368-110B8C078DA4}" presName="childText" presStyleLbl="conFgAcc1" presStyleIdx="4" presStyleCnt="10">
        <dgm:presLayoutVars>
          <dgm:bulletEnabled val="1"/>
        </dgm:presLayoutVars>
      </dgm:prSet>
      <dgm:spPr/>
    </dgm:pt>
    <dgm:pt modelId="{84415F7F-6BD7-4555-8FB9-2BBCF53057D9}" type="pres">
      <dgm:prSet presAssocID="{1EA5DCC6-027D-4A91-8423-7A086ACA4FEB}" presName="spaceBetweenRectangles" presStyleCnt="0"/>
      <dgm:spPr/>
    </dgm:pt>
    <dgm:pt modelId="{EA1FAEF8-E27C-4298-8A43-97510CE1264D}" type="pres">
      <dgm:prSet presAssocID="{82418710-E195-458A-A9B2-8BB585A8BC77}" presName="parentLin" presStyleCnt="0"/>
      <dgm:spPr/>
    </dgm:pt>
    <dgm:pt modelId="{578C3171-433D-41AA-8632-209E4F364FC6}" type="pres">
      <dgm:prSet presAssocID="{82418710-E195-458A-A9B2-8BB585A8BC77}" presName="parentLeftMargin" presStyleLbl="node1" presStyleIdx="4" presStyleCnt="10"/>
      <dgm:spPr/>
      <dgm:t>
        <a:bodyPr/>
        <a:lstStyle/>
        <a:p>
          <a:endParaRPr lang="ru-RU"/>
        </a:p>
      </dgm:t>
    </dgm:pt>
    <dgm:pt modelId="{11A1BACB-1822-45F7-9FE9-BD239B2FA4CB}" type="pres">
      <dgm:prSet presAssocID="{82418710-E195-458A-A9B2-8BB585A8BC77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7F7BA-EC46-459C-8081-AAE46CC0B131}" type="pres">
      <dgm:prSet presAssocID="{82418710-E195-458A-A9B2-8BB585A8BC77}" presName="negativeSpace" presStyleCnt="0"/>
      <dgm:spPr/>
    </dgm:pt>
    <dgm:pt modelId="{3B9B9D02-2202-4406-AAD2-462383190187}" type="pres">
      <dgm:prSet presAssocID="{82418710-E195-458A-A9B2-8BB585A8BC77}" presName="childText" presStyleLbl="conFgAcc1" presStyleIdx="5" presStyleCnt="10">
        <dgm:presLayoutVars>
          <dgm:bulletEnabled val="1"/>
        </dgm:presLayoutVars>
      </dgm:prSet>
      <dgm:spPr/>
    </dgm:pt>
    <dgm:pt modelId="{34D7BE90-8653-4C55-BDE5-7D7A1169DF0C}" type="pres">
      <dgm:prSet presAssocID="{7D7B349F-CA79-4AD9-9244-48D8FF6A5DB4}" presName="spaceBetweenRectangles" presStyleCnt="0"/>
      <dgm:spPr/>
    </dgm:pt>
    <dgm:pt modelId="{575F1526-DE3A-4708-B8C2-4485469AAA1B}" type="pres">
      <dgm:prSet presAssocID="{BD6B11F1-1942-4D08-BC57-F135375ECE9F}" presName="parentLin" presStyleCnt="0"/>
      <dgm:spPr/>
    </dgm:pt>
    <dgm:pt modelId="{9FF39224-07D5-42B0-A04B-7D635B657111}" type="pres">
      <dgm:prSet presAssocID="{BD6B11F1-1942-4D08-BC57-F135375ECE9F}" presName="parentLeftMargin" presStyleLbl="node1" presStyleIdx="5" presStyleCnt="10"/>
      <dgm:spPr/>
      <dgm:t>
        <a:bodyPr/>
        <a:lstStyle/>
        <a:p>
          <a:endParaRPr lang="ru-RU"/>
        </a:p>
      </dgm:t>
    </dgm:pt>
    <dgm:pt modelId="{A3F09DB6-5256-4D22-975F-5294E03108EF}" type="pres">
      <dgm:prSet presAssocID="{BD6B11F1-1942-4D08-BC57-F135375ECE9F}" presName="parentText" presStyleLbl="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F35074-60E1-4594-A769-96E7FB083E3D}" type="pres">
      <dgm:prSet presAssocID="{BD6B11F1-1942-4D08-BC57-F135375ECE9F}" presName="negativeSpace" presStyleCnt="0"/>
      <dgm:spPr/>
    </dgm:pt>
    <dgm:pt modelId="{A2EA81E9-774D-486F-94F0-44FC8A021E36}" type="pres">
      <dgm:prSet presAssocID="{BD6B11F1-1942-4D08-BC57-F135375ECE9F}" presName="childText" presStyleLbl="conFgAcc1" presStyleIdx="6" presStyleCnt="10">
        <dgm:presLayoutVars>
          <dgm:bulletEnabled val="1"/>
        </dgm:presLayoutVars>
      </dgm:prSet>
      <dgm:spPr/>
    </dgm:pt>
    <dgm:pt modelId="{D809C228-4BBB-43E7-8EA5-AA9A85EC81F8}" type="pres">
      <dgm:prSet presAssocID="{717599DE-0293-4503-983B-F978F97EE796}" presName="spaceBetweenRectangles" presStyleCnt="0"/>
      <dgm:spPr/>
    </dgm:pt>
    <dgm:pt modelId="{B31DBDEA-950E-4185-B117-59CA69DF08AD}" type="pres">
      <dgm:prSet presAssocID="{175ED13B-A71B-47E7-9DA6-2B7D9795BE1C}" presName="parentLin" presStyleCnt="0"/>
      <dgm:spPr/>
    </dgm:pt>
    <dgm:pt modelId="{D17C5DA1-5B7A-4A96-A1AA-DFD307FDB49F}" type="pres">
      <dgm:prSet presAssocID="{175ED13B-A71B-47E7-9DA6-2B7D9795BE1C}" presName="parentLeftMargin" presStyleLbl="node1" presStyleIdx="6" presStyleCnt="10"/>
      <dgm:spPr/>
      <dgm:t>
        <a:bodyPr/>
        <a:lstStyle/>
        <a:p>
          <a:endParaRPr lang="ru-RU"/>
        </a:p>
      </dgm:t>
    </dgm:pt>
    <dgm:pt modelId="{AE194551-8DB9-4085-9C57-29452038634E}" type="pres">
      <dgm:prSet presAssocID="{175ED13B-A71B-47E7-9DA6-2B7D9795BE1C}" presName="parentText" presStyleLbl="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D2B0B-D33B-42B7-A3BB-A8199AC4D5A5}" type="pres">
      <dgm:prSet presAssocID="{175ED13B-A71B-47E7-9DA6-2B7D9795BE1C}" presName="negativeSpace" presStyleCnt="0"/>
      <dgm:spPr/>
    </dgm:pt>
    <dgm:pt modelId="{A65DA029-CFB5-40A2-9062-C4778FEA2B8A}" type="pres">
      <dgm:prSet presAssocID="{175ED13B-A71B-47E7-9DA6-2B7D9795BE1C}" presName="childText" presStyleLbl="conFgAcc1" presStyleIdx="7" presStyleCnt="10">
        <dgm:presLayoutVars>
          <dgm:bulletEnabled val="1"/>
        </dgm:presLayoutVars>
      </dgm:prSet>
      <dgm:spPr/>
    </dgm:pt>
    <dgm:pt modelId="{E907B3DA-4F48-4B51-8283-5CEBC3D1A935}" type="pres">
      <dgm:prSet presAssocID="{2E48452D-928E-4FDF-B728-4652B0568B50}" presName="spaceBetweenRectangles" presStyleCnt="0"/>
      <dgm:spPr/>
    </dgm:pt>
    <dgm:pt modelId="{EC47BE00-C5D2-4EC5-99E5-BEB4BC5FDBCB}" type="pres">
      <dgm:prSet presAssocID="{484A57CD-0749-4944-82B2-BC66293511D0}" presName="parentLin" presStyleCnt="0"/>
      <dgm:spPr/>
    </dgm:pt>
    <dgm:pt modelId="{A6F000A3-DAEC-4510-8A4E-FDA409470265}" type="pres">
      <dgm:prSet presAssocID="{484A57CD-0749-4944-82B2-BC66293511D0}" presName="parentLeftMargin" presStyleLbl="node1" presStyleIdx="7" presStyleCnt="10"/>
      <dgm:spPr/>
      <dgm:t>
        <a:bodyPr/>
        <a:lstStyle/>
        <a:p>
          <a:endParaRPr lang="ru-RU"/>
        </a:p>
      </dgm:t>
    </dgm:pt>
    <dgm:pt modelId="{B8B4D9BE-BABE-44FF-8341-CDA2E5D7322E}" type="pres">
      <dgm:prSet presAssocID="{484A57CD-0749-4944-82B2-BC66293511D0}" presName="parentText" presStyleLbl="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C0F91-6771-4D61-B633-0E6D20420C2B}" type="pres">
      <dgm:prSet presAssocID="{484A57CD-0749-4944-82B2-BC66293511D0}" presName="negativeSpace" presStyleCnt="0"/>
      <dgm:spPr/>
    </dgm:pt>
    <dgm:pt modelId="{48B814C1-0752-43A1-B77C-5C3D48AC3868}" type="pres">
      <dgm:prSet presAssocID="{484A57CD-0749-4944-82B2-BC66293511D0}" presName="childText" presStyleLbl="conFgAcc1" presStyleIdx="8" presStyleCnt="10">
        <dgm:presLayoutVars>
          <dgm:bulletEnabled val="1"/>
        </dgm:presLayoutVars>
      </dgm:prSet>
      <dgm:spPr/>
    </dgm:pt>
    <dgm:pt modelId="{4A989BDD-783B-45B2-8389-A5506BAB1607}" type="pres">
      <dgm:prSet presAssocID="{734AA3FE-C140-4FF9-B6E5-806470EB403A}" presName="spaceBetweenRectangles" presStyleCnt="0"/>
      <dgm:spPr/>
    </dgm:pt>
    <dgm:pt modelId="{0CD2425C-29F9-4F1D-A089-83C70351A7CA}" type="pres">
      <dgm:prSet presAssocID="{6D865AD7-E8E3-483A-9DFB-B354D655C551}" presName="parentLin" presStyleCnt="0"/>
      <dgm:spPr/>
    </dgm:pt>
    <dgm:pt modelId="{0C47CF29-9189-4DD1-A467-0ABF6BC61BB6}" type="pres">
      <dgm:prSet presAssocID="{6D865AD7-E8E3-483A-9DFB-B354D655C551}" presName="parentLeftMargin" presStyleLbl="node1" presStyleIdx="8" presStyleCnt="10"/>
      <dgm:spPr/>
      <dgm:t>
        <a:bodyPr/>
        <a:lstStyle/>
        <a:p>
          <a:endParaRPr lang="ru-RU"/>
        </a:p>
      </dgm:t>
    </dgm:pt>
    <dgm:pt modelId="{43E4371B-014A-4B0D-A73F-6FFF83D76EB8}" type="pres">
      <dgm:prSet presAssocID="{6D865AD7-E8E3-483A-9DFB-B354D655C551}" presName="parentText" presStyleLbl="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142F8-8BD0-4AF9-A4E5-59528529A48B}" type="pres">
      <dgm:prSet presAssocID="{6D865AD7-E8E3-483A-9DFB-B354D655C551}" presName="negativeSpace" presStyleCnt="0"/>
      <dgm:spPr/>
    </dgm:pt>
    <dgm:pt modelId="{EA1D50E3-57C4-4C4D-B883-76C6D2C5E9CF}" type="pres">
      <dgm:prSet presAssocID="{6D865AD7-E8E3-483A-9DFB-B354D655C551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29140822-DF75-417B-8905-55D904571980}" type="presOf" srcId="{6F7BD872-AAC4-49DF-97B9-BD3F303E6FEE}" destId="{E0B875BB-9569-4244-890F-B99A321DC3AC}" srcOrd="0" destOrd="0" presId="urn:microsoft.com/office/officeart/2005/8/layout/list1"/>
    <dgm:cxn modelId="{CD1E00E7-8195-4021-B493-7889EAFD4B70}" type="presOf" srcId="{36FA5D6B-4B12-4DAC-9368-110B8C078DA4}" destId="{092FD950-9CE2-44D1-BE3E-E098328D963A}" srcOrd="0" destOrd="0" presId="urn:microsoft.com/office/officeart/2005/8/layout/list1"/>
    <dgm:cxn modelId="{06ACFC0A-A3ED-4369-B48C-3EBD53D34160}" type="presOf" srcId="{82418710-E195-458A-A9B2-8BB585A8BC77}" destId="{578C3171-433D-41AA-8632-209E4F364FC6}" srcOrd="0" destOrd="0" presId="urn:microsoft.com/office/officeart/2005/8/layout/list1"/>
    <dgm:cxn modelId="{415B6B84-C852-4BCA-BA5F-2E5CF2636651}" srcId="{D266F6EA-A461-4C47-93DF-B451738470CF}" destId="{AB08D122-BD45-4F5E-A9DF-4600519FD8ED}" srcOrd="2" destOrd="0" parTransId="{01D1C364-FC5F-4B20-AE17-AD0F8483DDA6}" sibTransId="{2B26E818-73AD-49F0-BF0B-04B052A3974C}"/>
    <dgm:cxn modelId="{FE9497A7-3ACD-44F5-897F-FA1A74FB170A}" type="presOf" srcId="{BD6B11F1-1942-4D08-BC57-F135375ECE9F}" destId="{9FF39224-07D5-42B0-A04B-7D635B657111}" srcOrd="0" destOrd="0" presId="urn:microsoft.com/office/officeart/2005/8/layout/list1"/>
    <dgm:cxn modelId="{31441842-A676-41C2-84CE-5A59BC8F8B23}" type="presOf" srcId="{AD720C24-27BA-4B6F-84D7-6DF805A5EC70}" destId="{6C9CF8D7-440F-474B-B4D8-644F852B0B10}" srcOrd="1" destOrd="0" presId="urn:microsoft.com/office/officeart/2005/8/layout/list1"/>
    <dgm:cxn modelId="{BE7FE966-2979-4DF5-B021-3CABEB929636}" srcId="{D266F6EA-A461-4C47-93DF-B451738470CF}" destId="{82418710-E195-458A-A9B2-8BB585A8BC77}" srcOrd="5" destOrd="0" parTransId="{0271F81D-7EFC-416E-80BC-E1C344E5A129}" sibTransId="{7D7B349F-CA79-4AD9-9244-48D8FF6A5DB4}"/>
    <dgm:cxn modelId="{6120D6C5-B01B-43CE-830C-28D380620A54}" type="presOf" srcId="{6D865AD7-E8E3-483A-9DFB-B354D655C551}" destId="{0C47CF29-9189-4DD1-A467-0ABF6BC61BB6}" srcOrd="0" destOrd="0" presId="urn:microsoft.com/office/officeart/2005/8/layout/list1"/>
    <dgm:cxn modelId="{1611847D-97B7-4F78-A953-4758B9235DB3}" type="presOf" srcId="{BD6B11F1-1942-4D08-BC57-F135375ECE9F}" destId="{A3F09DB6-5256-4D22-975F-5294E03108EF}" srcOrd="1" destOrd="0" presId="urn:microsoft.com/office/officeart/2005/8/layout/list1"/>
    <dgm:cxn modelId="{EF09C2A8-8783-43CF-AAA4-A9D07A0A466A}" srcId="{D266F6EA-A461-4C47-93DF-B451738470CF}" destId="{175ED13B-A71B-47E7-9DA6-2B7D9795BE1C}" srcOrd="7" destOrd="0" parTransId="{A9709BE6-21D6-4D53-AACD-552A38CC5268}" sibTransId="{2E48452D-928E-4FDF-B728-4652B0568B50}"/>
    <dgm:cxn modelId="{D14B27B7-B72F-42CA-9E7C-B148C44D80C7}" srcId="{D266F6EA-A461-4C47-93DF-B451738470CF}" destId="{BD6B11F1-1942-4D08-BC57-F135375ECE9F}" srcOrd="6" destOrd="0" parTransId="{26AC4F23-FBF9-40B3-AC15-A150B033E8D2}" sibTransId="{717599DE-0293-4503-983B-F978F97EE796}"/>
    <dgm:cxn modelId="{D2F5419E-7A1A-438A-9C47-A76C9DD4E46A}" type="presOf" srcId="{36FA5D6B-4B12-4DAC-9368-110B8C078DA4}" destId="{7DD24670-15BC-4BE5-A778-1F3BD74F4CE2}" srcOrd="1" destOrd="0" presId="urn:microsoft.com/office/officeart/2005/8/layout/list1"/>
    <dgm:cxn modelId="{96933107-D813-4D32-A3EE-4C65BEA8638E}" type="presOf" srcId="{6F7BD872-AAC4-49DF-97B9-BD3F303E6FEE}" destId="{5C484CDB-DDE4-460B-A24E-33B7B16FE984}" srcOrd="1" destOrd="0" presId="urn:microsoft.com/office/officeart/2005/8/layout/list1"/>
    <dgm:cxn modelId="{780966B4-C0A1-4E50-88CD-B634162C97E4}" srcId="{D266F6EA-A461-4C47-93DF-B451738470CF}" destId="{6D865AD7-E8E3-483A-9DFB-B354D655C551}" srcOrd="9" destOrd="0" parTransId="{07A96868-6695-4485-B224-ABEE133EEEC9}" sibTransId="{772F2033-1365-4CED-BB82-65B3CB9573B4}"/>
    <dgm:cxn modelId="{05ADCC85-43BB-460A-B44A-FED5CAC4C24C}" type="presOf" srcId="{55605FA6-A27E-4670-A46C-1713032934F2}" destId="{DBEFCB63-4D1C-4AF5-B4EA-4884A77C4191}" srcOrd="1" destOrd="0" presId="urn:microsoft.com/office/officeart/2005/8/layout/list1"/>
    <dgm:cxn modelId="{20E7869D-9CAF-4559-AEDE-11DBB61DB26C}" type="presOf" srcId="{6D865AD7-E8E3-483A-9DFB-B354D655C551}" destId="{43E4371B-014A-4B0D-A73F-6FFF83D76EB8}" srcOrd="1" destOrd="0" presId="urn:microsoft.com/office/officeart/2005/8/layout/list1"/>
    <dgm:cxn modelId="{CC0D2553-027C-4420-9C4E-1F41F4853207}" type="presOf" srcId="{55605FA6-A27E-4670-A46C-1713032934F2}" destId="{25C6C64F-ACE9-42D0-9315-1117E1694E80}" srcOrd="0" destOrd="0" presId="urn:microsoft.com/office/officeart/2005/8/layout/list1"/>
    <dgm:cxn modelId="{DACFB3DB-45D6-4420-BAC2-BC58F8905EF1}" type="presOf" srcId="{175ED13B-A71B-47E7-9DA6-2B7D9795BE1C}" destId="{D17C5DA1-5B7A-4A96-A1AA-DFD307FDB49F}" srcOrd="0" destOrd="0" presId="urn:microsoft.com/office/officeart/2005/8/layout/list1"/>
    <dgm:cxn modelId="{035F8503-B635-4530-B397-49699B104D3C}" type="presOf" srcId="{82418710-E195-458A-A9B2-8BB585A8BC77}" destId="{11A1BACB-1822-45F7-9FE9-BD239B2FA4CB}" srcOrd="1" destOrd="0" presId="urn:microsoft.com/office/officeart/2005/8/layout/list1"/>
    <dgm:cxn modelId="{4719DD41-AD20-4B4F-9F48-98D9D4736EB7}" type="presOf" srcId="{AB08D122-BD45-4F5E-A9DF-4600519FD8ED}" destId="{ADA1262B-8A89-474B-B388-B58DEE2D8CEB}" srcOrd="0" destOrd="0" presId="urn:microsoft.com/office/officeart/2005/8/layout/list1"/>
    <dgm:cxn modelId="{61649766-F9AD-4910-9B3F-2B9D3E42894B}" type="presOf" srcId="{175ED13B-A71B-47E7-9DA6-2B7D9795BE1C}" destId="{AE194551-8DB9-4085-9C57-29452038634E}" srcOrd="1" destOrd="0" presId="urn:microsoft.com/office/officeart/2005/8/layout/list1"/>
    <dgm:cxn modelId="{378CD960-DE3D-4E27-B483-EEE7BFEF527A}" type="presOf" srcId="{484A57CD-0749-4944-82B2-BC66293511D0}" destId="{B8B4D9BE-BABE-44FF-8341-CDA2E5D7322E}" srcOrd="1" destOrd="0" presId="urn:microsoft.com/office/officeart/2005/8/layout/list1"/>
    <dgm:cxn modelId="{7E6E6846-DF0C-4C16-8675-0FFEDAC221EA}" srcId="{D266F6EA-A461-4C47-93DF-B451738470CF}" destId="{55605FA6-A27E-4670-A46C-1713032934F2}" srcOrd="1" destOrd="0" parTransId="{179B3525-FC67-487C-B30A-ECF43393C4CE}" sibTransId="{19D310AA-C97E-4A3C-AEDA-6F71EFEE7092}"/>
    <dgm:cxn modelId="{32C16B98-DAC7-487B-B739-8297635B6CF7}" type="presOf" srcId="{D266F6EA-A461-4C47-93DF-B451738470CF}" destId="{ACF517B5-AC75-4C6D-90DE-76FFC7966042}" srcOrd="0" destOrd="0" presId="urn:microsoft.com/office/officeart/2005/8/layout/list1"/>
    <dgm:cxn modelId="{EE40AAE8-FD77-407C-B97B-FE3414684BF2}" type="presOf" srcId="{484A57CD-0749-4944-82B2-BC66293511D0}" destId="{A6F000A3-DAEC-4510-8A4E-FDA409470265}" srcOrd="0" destOrd="0" presId="urn:microsoft.com/office/officeart/2005/8/layout/list1"/>
    <dgm:cxn modelId="{89BEDBF4-1B60-4098-A52D-BEF28D0F1ECD}" type="presOf" srcId="{AB08D122-BD45-4F5E-A9DF-4600519FD8ED}" destId="{5214D8D3-0847-4E77-ACDB-9C0095604BCB}" srcOrd="1" destOrd="0" presId="urn:microsoft.com/office/officeart/2005/8/layout/list1"/>
    <dgm:cxn modelId="{CEA1D023-B1D9-4A39-81F4-FCC945CC4108}" srcId="{D266F6EA-A461-4C47-93DF-B451738470CF}" destId="{6F7BD872-AAC4-49DF-97B9-BD3F303E6FEE}" srcOrd="3" destOrd="0" parTransId="{B9B5C458-9F4A-47B6-BC93-B3B878952528}" sibTransId="{47680F78-2FD4-4B8E-AE81-B0DBA72451DB}"/>
    <dgm:cxn modelId="{9BAD2E08-14B7-43B6-83F3-C71BA9BE7877}" srcId="{D266F6EA-A461-4C47-93DF-B451738470CF}" destId="{36FA5D6B-4B12-4DAC-9368-110B8C078DA4}" srcOrd="4" destOrd="0" parTransId="{6AED4D57-90B3-4FC8-BC0E-500C82818A3F}" sibTransId="{1EA5DCC6-027D-4A91-8423-7A086ACA4FEB}"/>
    <dgm:cxn modelId="{867DD31D-28BC-4388-8D3C-066AEA55AE10}" srcId="{D266F6EA-A461-4C47-93DF-B451738470CF}" destId="{AD720C24-27BA-4B6F-84D7-6DF805A5EC70}" srcOrd="0" destOrd="0" parTransId="{9C045478-95FB-4CEE-9304-8A9C918D0961}" sibTransId="{EBD12FCD-934D-4765-A545-90516CE17D1E}"/>
    <dgm:cxn modelId="{5CD245D7-F150-420F-A534-FEF75F5F4668}" srcId="{D266F6EA-A461-4C47-93DF-B451738470CF}" destId="{484A57CD-0749-4944-82B2-BC66293511D0}" srcOrd="8" destOrd="0" parTransId="{9F141DCE-6701-4839-9C04-2B85B5458622}" sibTransId="{734AA3FE-C140-4FF9-B6E5-806470EB403A}"/>
    <dgm:cxn modelId="{36095282-9F8F-4E3D-A8EB-7C64907124BB}" type="presOf" srcId="{AD720C24-27BA-4B6F-84D7-6DF805A5EC70}" destId="{814D5E2D-0756-49D1-BF22-DA26F0D903B0}" srcOrd="0" destOrd="0" presId="urn:microsoft.com/office/officeart/2005/8/layout/list1"/>
    <dgm:cxn modelId="{2D16CE6B-99ED-4F35-9CFA-74AE70929604}" type="presParOf" srcId="{ACF517B5-AC75-4C6D-90DE-76FFC7966042}" destId="{B3F5966A-62BE-408F-A41F-59FCCF4664AF}" srcOrd="0" destOrd="0" presId="urn:microsoft.com/office/officeart/2005/8/layout/list1"/>
    <dgm:cxn modelId="{B5D97648-09C0-44DC-80F1-D4AC9107ADCA}" type="presParOf" srcId="{B3F5966A-62BE-408F-A41F-59FCCF4664AF}" destId="{814D5E2D-0756-49D1-BF22-DA26F0D903B0}" srcOrd="0" destOrd="0" presId="urn:microsoft.com/office/officeart/2005/8/layout/list1"/>
    <dgm:cxn modelId="{371D5D01-D1F7-4CAF-9736-E487CFB7C29D}" type="presParOf" srcId="{B3F5966A-62BE-408F-A41F-59FCCF4664AF}" destId="{6C9CF8D7-440F-474B-B4D8-644F852B0B10}" srcOrd="1" destOrd="0" presId="urn:microsoft.com/office/officeart/2005/8/layout/list1"/>
    <dgm:cxn modelId="{A42C17C9-04DE-4990-931D-EA00EC7F9500}" type="presParOf" srcId="{ACF517B5-AC75-4C6D-90DE-76FFC7966042}" destId="{1BA09A87-7DD1-4BE2-B128-21013C52311C}" srcOrd="1" destOrd="0" presId="urn:microsoft.com/office/officeart/2005/8/layout/list1"/>
    <dgm:cxn modelId="{7C538F5C-A456-462C-B1F7-8D03CDE95054}" type="presParOf" srcId="{ACF517B5-AC75-4C6D-90DE-76FFC7966042}" destId="{CE92BFD7-7FBF-4F8A-A7EB-43C4B3E2F23F}" srcOrd="2" destOrd="0" presId="urn:microsoft.com/office/officeart/2005/8/layout/list1"/>
    <dgm:cxn modelId="{195DE892-55EC-4657-A18A-DD1667BF40E7}" type="presParOf" srcId="{ACF517B5-AC75-4C6D-90DE-76FFC7966042}" destId="{B14DCC52-F2B3-42F9-ADF9-AA42555D321F}" srcOrd="3" destOrd="0" presId="urn:microsoft.com/office/officeart/2005/8/layout/list1"/>
    <dgm:cxn modelId="{F47252FA-CD36-4CD4-8560-76BA7817176E}" type="presParOf" srcId="{ACF517B5-AC75-4C6D-90DE-76FFC7966042}" destId="{B1976860-6547-49BA-B7D3-B34E61A91441}" srcOrd="4" destOrd="0" presId="urn:microsoft.com/office/officeart/2005/8/layout/list1"/>
    <dgm:cxn modelId="{A84DC4BA-243D-4B6F-A4BF-D92DF290A6CC}" type="presParOf" srcId="{B1976860-6547-49BA-B7D3-B34E61A91441}" destId="{25C6C64F-ACE9-42D0-9315-1117E1694E80}" srcOrd="0" destOrd="0" presId="urn:microsoft.com/office/officeart/2005/8/layout/list1"/>
    <dgm:cxn modelId="{CA4B2570-A81D-4297-96BC-B93166B77583}" type="presParOf" srcId="{B1976860-6547-49BA-B7D3-B34E61A91441}" destId="{DBEFCB63-4D1C-4AF5-B4EA-4884A77C4191}" srcOrd="1" destOrd="0" presId="urn:microsoft.com/office/officeart/2005/8/layout/list1"/>
    <dgm:cxn modelId="{1DC2D299-BAC9-4B9A-98C0-5D75165F7975}" type="presParOf" srcId="{ACF517B5-AC75-4C6D-90DE-76FFC7966042}" destId="{165E4A0C-BC5B-4630-9200-F98B715BD5A0}" srcOrd="5" destOrd="0" presId="urn:microsoft.com/office/officeart/2005/8/layout/list1"/>
    <dgm:cxn modelId="{C090C168-E1B3-4969-8DC3-6A516BA13AFD}" type="presParOf" srcId="{ACF517B5-AC75-4C6D-90DE-76FFC7966042}" destId="{D3CA24BF-1892-4FEB-828B-FB3408A42A81}" srcOrd="6" destOrd="0" presId="urn:microsoft.com/office/officeart/2005/8/layout/list1"/>
    <dgm:cxn modelId="{5D8DF717-07FA-476A-844C-C94D1F2FB71D}" type="presParOf" srcId="{ACF517B5-AC75-4C6D-90DE-76FFC7966042}" destId="{81B601FE-A526-4AEA-8AEA-66B47CC3A44D}" srcOrd="7" destOrd="0" presId="urn:microsoft.com/office/officeart/2005/8/layout/list1"/>
    <dgm:cxn modelId="{8ADFB53A-2AF2-4D26-8077-C120DC6C7DB4}" type="presParOf" srcId="{ACF517B5-AC75-4C6D-90DE-76FFC7966042}" destId="{1D6D3BB1-2947-44FC-BFAE-F78E72E26924}" srcOrd="8" destOrd="0" presId="urn:microsoft.com/office/officeart/2005/8/layout/list1"/>
    <dgm:cxn modelId="{2B453AC8-4B5C-4F86-88E6-B8784B92399D}" type="presParOf" srcId="{1D6D3BB1-2947-44FC-BFAE-F78E72E26924}" destId="{ADA1262B-8A89-474B-B388-B58DEE2D8CEB}" srcOrd="0" destOrd="0" presId="urn:microsoft.com/office/officeart/2005/8/layout/list1"/>
    <dgm:cxn modelId="{C947D74D-ED52-4414-BE43-BE11D9E5B5AF}" type="presParOf" srcId="{1D6D3BB1-2947-44FC-BFAE-F78E72E26924}" destId="{5214D8D3-0847-4E77-ACDB-9C0095604BCB}" srcOrd="1" destOrd="0" presId="urn:microsoft.com/office/officeart/2005/8/layout/list1"/>
    <dgm:cxn modelId="{5634F0B7-2614-4372-999C-BCE68FD2DF54}" type="presParOf" srcId="{ACF517B5-AC75-4C6D-90DE-76FFC7966042}" destId="{69A1A2B2-7147-4BAE-B004-6B68E75D4E8D}" srcOrd="9" destOrd="0" presId="urn:microsoft.com/office/officeart/2005/8/layout/list1"/>
    <dgm:cxn modelId="{8AE1E2BD-EFA5-445E-9AF2-CE08DED5B669}" type="presParOf" srcId="{ACF517B5-AC75-4C6D-90DE-76FFC7966042}" destId="{0A9FFA39-0991-4662-B1E2-5E29F59828DA}" srcOrd="10" destOrd="0" presId="urn:microsoft.com/office/officeart/2005/8/layout/list1"/>
    <dgm:cxn modelId="{EACF5131-0097-4974-BDE3-133A9210DF7B}" type="presParOf" srcId="{ACF517B5-AC75-4C6D-90DE-76FFC7966042}" destId="{42D43EA7-B924-4C0A-9C24-B9D17569CE15}" srcOrd="11" destOrd="0" presId="urn:microsoft.com/office/officeart/2005/8/layout/list1"/>
    <dgm:cxn modelId="{AF455A4E-D79C-4D21-BFA9-814CC4967FB1}" type="presParOf" srcId="{ACF517B5-AC75-4C6D-90DE-76FFC7966042}" destId="{50D8ECD5-D7B1-4C9D-84AF-6CDD168ABF5E}" srcOrd="12" destOrd="0" presId="urn:microsoft.com/office/officeart/2005/8/layout/list1"/>
    <dgm:cxn modelId="{9853D465-9087-4AE5-90FC-C872586B34C7}" type="presParOf" srcId="{50D8ECD5-D7B1-4C9D-84AF-6CDD168ABF5E}" destId="{E0B875BB-9569-4244-890F-B99A321DC3AC}" srcOrd="0" destOrd="0" presId="urn:microsoft.com/office/officeart/2005/8/layout/list1"/>
    <dgm:cxn modelId="{3CC04EEA-FF3E-4F81-AEF9-F5B6CDFCAFF4}" type="presParOf" srcId="{50D8ECD5-D7B1-4C9D-84AF-6CDD168ABF5E}" destId="{5C484CDB-DDE4-460B-A24E-33B7B16FE984}" srcOrd="1" destOrd="0" presId="urn:microsoft.com/office/officeart/2005/8/layout/list1"/>
    <dgm:cxn modelId="{3946DC3E-23BC-449B-A941-9B546C095024}" type="presParOf" srcId="{ACF517B5-AC75-4C6D-90DE-76FFC7966042}" destId="{AF221E1B-644A-4E49-98B5-445854A19EB9}" srcOrd="13" destOrd="0" presId="urn:microsoft.com/office/officeart/2005/8/layout/list1"/>
    <dgm:cxn modelId="{A8FAC8BB-DB55-4FEA-B4C6-40E0C1553A63}" type="presParOf" srcId="{ACF517B5-AC75-4C6D-90DE-76FFC7966042}" destId="{D0CBC363-4FC0-421C-B5E9-68C8F7497F46}" srcOrd="14" destOrd="0" presId="urn:microsoft.com/office/officeart/2005/8/layout/list1"/>
    <dgm:cxn modelId="{C038D702-3C81-43F7-955B-0E914085CAAC}" type="presParOf" srcId="{ACF517B5-AC75-4C6D-90DE-76FFC7966042}" destId="{50F7CB00-B9BF-4A31-831C-09365A2663F5}" srcOrd="15" destOrd="0" presId="urn:microsoft.com/office/officeart/2005/8/layout/list1"/>
    <dgm:cxn modelId="{7A3648FA-EC7D-4D64-8632-63ACE894D43E}" type="presParOf" srcId="{ACF517B5-AC75-4C6D-90DE-76FFC7966042}" destId="{44DE9D04-A1E9-4AC6-882E-5845380CE395}" srcOrd="16" destOrd="0" presId="urn:microsoft.com/office/officeart/2005/8/layout/list1"/>
    <dgm:cxn modelId="{871F7964-4C9F-424D-8121-2657A8239B9E}" type="presParOf" srcId="{44DE9D04-A1E9-4AC6-882E-5845380CE395}" destId="{092FD950-9CE2-44D1-BE3E-E098328D963A}" srcOrd="0" destOrd="0" presId="urn:microsoft.com/office/officeart/2005/8/layout/list1"/>
    <dgm:cxn modelId="{9E6B467B-9149-466D-AC2A-1C144D0C4295}" type="presParOf" srcId="{44DE9D04-A1E9-4AC6-882E-5845380CE395}" destId="{7DD24670-15BC-4BE5-A778-1F3BD74F4CE2}" srcOrd="1" destOrd="0" presId="urn:microsoft.com/office/officeart/2005/8/layout/list1"/>
    <dgm:cxn modelId="{2810C2EE-6080-4984-A252-B8719953B0F7}" type="presParOf" srcId="{ACF517B5-AC75-4C6D-90DE-76FFC7966042}" destId="{B8B0D709-3F87-4605-9E2E-E95C962C80A9}" srcOrd="17" destOrd="0" presId="urn:microsoft.com/office/officeart/2005/8/layout/list1"/>
    <dgm:cxn modelId="{98264A19-DE0E-44D0-BBC1-D817028CDD02}" type="presParOf" srcId="{ACF517B5-AC75-4C6D-90DE-76FFC7966042}" destId="{293DE736-D6B0-4249-AC8A-0D9EE72A9165}" srcOrd="18" destOrd="0" presId="urn:microsoft.com/office/officeart/2005/8/layout/list1"/>
    <dgm:cxn modelId="{12B9960A-BBD8-45E8-964F-0A928E9E3A78}" type="presParOf" srcId="{ACF517B5-AC75-4C6D-90DE-76FFC7966042}" destId="{84415F7F-6BD7-4555-8FB9-2BBCF53057D9}" srcOrd="19" destOrd="0" presId="urn:microsoft.com/office/officeart/2005/8/layout/list1"/>
    <dgm:cxn modelId="{2D008E15-96C3-4045-BAC0-C1BF9CACC194}" type="presParOf" srcId="{ACF517B5-AC75-4C6D-90DE-76FFC7966042}" destId="{EA1FAEF8-E27C-4298-8A43-97510CE1264D}" srcOrd="20" destOrd="0" presId="urn:microsoft.com/office/officeart/2005/8/layout/list1"/>
    <dgm:cxn modelId="{AEA9CC89-CAF8-4FF0-98FE-2245AEA7D6C4}" type="presParOf" srcId="{EA1FAEF8-E27C-4298-8A43-97510CE1264D}" destId="{578C3171-433D-41AA-8632-209E4F364FC6}" srcOrd="0" destOrd="0" presId="urn:microsoft.com/office/officeart/2005/8/layout/list1"/>
    <dgm:cxn modelId="{FCBD74C3-DB37-422C-86F3-D02F11D4EA9D}" type="presParOf" srcId="{EA1FAEF8-E27C-4298-8A43-97510CE1264D}" destId="{11A1BACB-1822-45F7-9FE9-BD239B2FA4CB}" srcOrd="1" destOrd="0" presId="urn:microsoft.com/office/officeart/2005/8/layout/list1"/>
    <dgm:cxn modelId="{DED5B74E-BBF7-4073-B52B-32F3A8B0FED3}" type="presParOf" srcId="{ACF517B5-AC75-4C6D-90DE-76FFC7966042}" destId="{78A7F7BA-EC46-459C-8081-AAE46CC0B131}" srcOrd="21" destOrd="0" presId="urn:microsoft.com/office/officeart/2005/8/layout/list1"/>
    <dgm:cxn modelId="{07FE8D54-622D-41A4-BB8F-DC1A8915F87A}" type="presParOf" srcId="{ACF517B5-AC75-4C6D-90DE-76FFC7966042}" destId="{3B9B9D02-2202-4406-AAD2-462383190187}" srcOrd="22" destOrd="0" presId="urn:microsoft.com/office/officeart/2005/8/layout/list1"/>
    <dgm:cxn modelId="{BFF879F8-199C-4FB6-BB19-30E7DC03B563}" type="presParOf" srcId="{ACF517B5-AC75-4C6D-90DE-76FFC7966042}" destId="{34D7BE90-8653-4C55-BDE5-7D7A1169DF0C}" srcOrd="23" destOrd="0" presId="urn:microsoft.com/office/officeart/2005/8/layout/list1"/>
    <dgm:cxn modelId="{F2EEC3EE-B35A-4FFF-8EFC-142269F468EF}" type="presParOf" srcId="{ACF517B5-AC75-4C6D-90DE-76FFC7966042}" destId="{575F1526-DE3A-4708-B8C2-4485469AAA1B}" srcOrd="24" destOrd="0" presId="urn:microsoft.com/office/officeart/2005/8/layout/list1"/>
    <dgm:cxn modelId="{B3A4083B-C115-4DDD-BCE1-6BA7F44BCB06}" type="presParOf" srcId="{575F1526-DE3A-4708-B8C2-4485469AAA1B}" destId="{9FF39224-07D5-42B0-A04B-7D635B657111}" srcOrd="0" destOrd="0" presId="urn:microsoft.com/office/officeart/2005/8/layout/list1"/>
    <dgm:cxn modelId="{0C401680-1EBD-4351-8A36-D113671AD9A5}" type="presParOf" srcId="{575F1526-DE3A-4708-B8C2-4485469AAA1B}" destId="{A3F09DB6-5256-4D22-975F-5294E03108EF}" srcOrd="1" destOrd="0" presId="urn:microsoft.com/office/officeart/2005/8/layout/list1"/>
    <dgm:cxn modelId="{8DF5FD75-CFA7-40ED-BCB7-740E2D55EF6E}" type="presParOf" srcId="{ACF517B5-AC75-4C6D-90DE-76FFC7966042}" destId="{51F35074-60E1-4594-A769-96E7FB083E3D}" srcOrd="25" destOrd="0" presId="urn:microsoft.com/office/officeart/2005/8/layout/list1"/>
    <dgm:cxn modelId="{908056F4-BAE6-4433-9CB6-FDCD2E151DB6}" type="presParOf" srcId="{ACF517B5-AC75-4C6D-90DE-76FFC7966042}" destId="{A2EA81E9-774D-486F-94F0-44FC8A021E36}" srcOrd="26" destOrd="0" presId="urn:microsoft.com/office/officeart/2005/8/layout/list1"/>
    <dgm:cxn modelId="{DC6DD98E-6FB1-44CC-9357-A94C857AE56C}" type="presParOf" srcId="{ACF517B5-AC75-4C6D-90DE-76FFC7966042}" destId="{D809C228-4BBB-43E7-8EA5-AA9A85EC81F8}" srcOrd="27" destOrd="0" presId="urn:microsoft.com/office/officeart/2005/8/layout/list1"/>
    <dgm:cxn modelId="{1C3B626B-A8CC-4B33-A82B-86363F4BBC05}" type="presParOf" srcId="{ACF517B5-AC75-4C6D-90DE-76FFC7966042}" destId="{B31DBDEA-950E-4185-B117-59CA69DF08AD}" srcOrd="28" destOrd="0" presId="urn:microsoft.com/office/officeart/2005/8/layout/list1"/>
    <dgm:cxn modelId="{B7A23C81-7D37-48AC-A725-1DDF257F3936}" type="presParOf" srcId="{B31DBDEA-950E-4185-B117-59CA69DF08AD}" destId="{D17C5DA1-5B7A-4A96-A1AA-DFD307FDB49F}" srcOrd="0" destOrd="0" presId="urn:microsoft.com/office/officeart/2005/8/layout/list1"/>
    <dgm:cxn modelId="{EDEE4C4A-AB30-4B2D-9620-89F12FAE3AEF}" type="presParOf" srcId="{B31DBDEA-950E-4185-B117-59CA69DF08AD}" destId="{AE194551-8DB9-4085-9C57-29452038634E}" srcOrd="1" destOrd="0" presId="urn:microsoft.com/office/officeart/2005/8/layout/list1"/>
    <dgm:cxn modelId="{01023290-D05A-4D69-9B48-B2E7FCFEB4ED}" type="presParOf" srcId="{ACF517B5-AC75-4C6D-90DE-76FFC7966042}" destId="{099D2B0B-D33B-42B7-A3BB-A8199AC4D5A5}" srcOrd="29" destOrd="0" presId="urn:microsoft.com/office/officeart/2005/8/layout/list1"/>
    <dgm:cxn modelId="{A6345598-ADBD-400B-A18B-00C4CA055325}" type="presParOf" srcId="{ACF517B5-AC75-4C6D-90DE-76FFC7966042}" destId="{A65DA029-CFB5-40A2-9062-C4778FEA2B8A}" srcOrd="30" destOrd="0" presId="urn:microsoft.com/office/officeart/2005/8/layout/list1"/>
    <dgm:cxn modelId="{B6652217-22DA-4B62-9A2E-169928020DA6}" type="presParOf" srcId="{ACF517B5-AC75-4C6D-90DE-76FFC7966042}" destId="{E907B3DA-4F48-4B51-8283-5CEBC3D1A935}" srcOrd="31" destOrd="0" presId="urn:microsoft.com/office/officeart/2005/8/layout/list1"/>
    <dgm:cxn modelId="{1CF3A294-6B8E-4CDC-AA0C-C81BF269BA31}" type="presParOf" srcId="{ACF517B5-AC75-4C6D-90DE-76FFC7966042}" destId="{EC47BE00-C5D2-4EC5-99E5-BEB4BC5FDBCB}" srcOrd="32" destOrd="0" presId="urn:microsoft.com/office/officeart/2005/8/layout/list1"/>
    <dgm:cxn modelId="{C2414919-42CA-4F04-A8E0-47247A1A112E}" type="presParOf" srcId="{EC47BE00-C5D2-4EC5-99E5-BEB4BC5FDBCB}" destId="{A6F000A3-DAEC-4510-8A4E-FDA409470265}" srcOrd="0" destOrd="0" presId="urn:microsoft.com/office/officeart/2005/8/layout/list1"/>
    <dgm:cxn modelId="{715E102D-B319-4555-841D-23173A948729}" type="presParOf" srcId="{EC47BE00-C5D2-4EC5-99E5-BEB4BC5FDBCB}" destId="{B8B4D9BE-BABE-44FF-8341-CDA2E5D7322E}" srcOrd="1" destOrd="0" presId="urn:microsoft.com/office/officeart/2005/8/layout/list1"/>
    <dgm:cxn modelId="{71F6AB4D-4609-47C0-A44F-2BCE24B788A9}" type="presParOf" srcId="{ACF517B5-AC75-4C6D-90DE-76FFC7966042}" destId="{E08C0F91-6771-4D61-B633-0E6D20420C2B}" srcOrd="33" destOrd="0" presId="urn:microsoft.com/office/officeart/2005/8/layout/list1"/>
    <dgm:cxn modelId="{AA573CD1-0CDC-4DFB-99BA-330FBA7C5196}" type="presParOf" srcId="{ACF517B5-AC75-4C6D-90DE-76FFC7966042}" destId="{48B814C1-0752-43A1-B77C-5C3D48AC3868}" srcOrd="34" destOrd="0" presId="urn:microsoft.com/office/officeart/2005/8/layout/list1"/>
    <dgm:cxn modelId="{ED0B2F42-7041-4DF2-A450-8E53B5C58605}" type="presParOf" srcId="{ACF517B5-AC75-4C6D-90DE-76FFC7966042}" destId="{4A989BDD-783B-45B2-8389-A5506BAB1607}" srcOrd="35" destOrd="0" presId="urn:microsoft.com/office/officeart/2005/8/layout/list1"/>
    <dgm:cxn modelId="{81F4F802-0122-4E13-AE08-9779C3D07A8B}" type="presParOf" srcId="{ACF517B5-AC75-4C6D-90DE-76FFC7966042}" destId="{0CD2425C-29F9-4F1D-A089-83C70351A7CA}" srcOrd="36" destOrd="0" presId="urn:microsoft.com/office/officeart/2005/8/layout/list1"/>
    <dgm:cxn modelId="{668B1E81-3146-4014-A815-572ACE8E13B8}" type="presParOf" srcId="{0CD2425C-29F9-4F1D-A089-83C70351A7CA}" destId="{0C47CF29-9189-4DD1-A467-0ABF6BC61BB6}" srcOrd="0" destOrd="0" presId="urn:microsoft.com/office/officeart/2005/8/layout/list1"/>
    <dgm:cxn modelId="{AEF9B388-F340-49EB-8CEF-4E4C6A229600}" type="presParOf" srcId="{0CD2425C-29F9-4F1D-A089-83C70351A7CA}" destId="{43E4371B-014A-4B0D-A73F-6FFF83D76EB8}" srcOrd="1" destOrd="0" presId="urn:microsoft.com/office/officeart/2005/8/layout/list1"/>
    <dgm:cxn modelId="{EA723B00-9AC1-486D-95B9-DF07B549D8AF}" type="presParOf" srcId="{ACF517B5-AC75-4C6D-90DE-76FFC7966042}" destId="{63C142F8-8BD0-4AF9-A4E5-59528529A48B}" srcOrd="37" destOrd="0" presId="urn:microsoft.com/office/officeart/2005/8/layout/list1"/>
    <dgm:cxn modelId="{B4FEE2D6-2BA6-4A64-B72D-C0715A7E7FDF}" type="presParOf" srcId="{ACF517B5-AC75-4C6D-90DE-76FFC7966042}" destId="{EA1D50E3-57C4-4C4D-B883-76C6D2C5E9CF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BEBD10-EAC2-4928-8DA7-B288E2072F1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3B9FE6-7043-43EE-B27D-D81554F8E14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коллаборативной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среды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CB609D-DC64-44F8-9B43-68520F11A46D}" type="parTrans" cxnId="{3A6CF6E0-C7FE-401A-AF3A-81BE02B78A7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C24677-13BE-4ED9-AF2F-A53828556BD2}" type="sibTrans" cxnId="{3A6CF6E0-C7FE-401A-AF3A-81BE02B78A7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DC491D2-C88D-4059-943B-DBD41056AF99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Вовлечение всех, мотивирование, подведение к теме урока,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определние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отправной точки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9A1A61-D847-4AD8-81CF-35551A44BD01}" type="parTrans" cxnId="{B2E04974-3388-457F-9014-2E503096AD8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9272DF-38AB-4305-9FFD-922F642954DD}" type="sibTrans" cxnId="{B2E04974-3388-457F-9014-2E503096AD8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AFEDAE-90D4-4D08-A950-B404EFB31195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критического мышления,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3F9B6B-B545-4693-B5C6-579B2854B80D}" type="parTrans" cxnId="{83765611-C621-4056-A082-35E5057E4E53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B1A9F2-1BFC-40F8-9853-50BD651C69A4}" type="sibTrans" cxnId="{83765611-C621-4056-A082-35E5057E4E53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1A887D-3B22-46F7-9D82-612581C6034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Систематизация знаний по теме, развитие навыков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0C8EB2-929B-4066-BA32-A37E1A30B961}" type="parTrans" cxnId="{7AEEE957-75C7-42C0-A77A-116D200BE55B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E20379-F17D-46BE-9D88-C817B9E825A8}" type="sibTrans" cxnId="{7AEEE957-75C7-42C0-A77A-116D200BE55B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3F22B64-F3AF-4542-892A-10FAB729EF51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умения интерпретации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9A9C50-8834-488B-81BE-F73E1223F55E}" type="parTrans" cxnId="{C26C09A2-381B-4D50-8AFE-2B9E0026D02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79B7A8-BC16-4758-A4FF-3ECF289B1E7D}" type="sibTrans" cxnId="{C26C09A2-381B-4D50-8AFE-2B9E0026D02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A2C0C1-B161-4D77-B7EC-923EF50772E3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Обобщение материала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B8345D-6074-4045-859A-038AA7D4E2B2}" type="parTrans" cxnId="{301CF7AF-0272-4E4F-9BEB-3CC1CFB7810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5D7301-4440-4ACC-BB3E-EB1CA8C243BA}" type="sibTrans" cxnId="{301CF7AF-0272-4E4F-9BEB-3CC1CFB7810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56A506-A81F-47C3-B7D4-F4CAEFB48985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Выявление уровня усвоения материала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D61347-0391-441E-B1F8-15F8AB18BD1A}" type="parTrans" cxnId="{7BB8AD19-F51E-41BA-8570-3AB32550DD5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226F41-A1E9-4B17-9F3C-900D36889527}" type="sibTrans" cxnId="{7BB8AD19-F51E-41BA-8570-3AB32550DD5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2589B8-A8B1-43B4-924C-A1AE3B9EC68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эмоционального состояния детей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5EA849-0BC0-4196-BE06-C35BD7072C6A}" type="parTrans" cxnId="{AF16DE51-86A5-4F58-8B68-111FC5BBDF5D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E67572-2FDB-4304-B2BD-97632846DDC3}" type="sibTrans" cxnId="{AF16DE51-86A5-4F58-8B68-111FC5BBDF5D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24BCF2-3751-4C46-8353-3C6CEDEEC9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Осознание детьми уровня усвоенного материала, определение эмоционально состояния детей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BB467D-C947-4E6A-BEA9-B77DE1710FB0}" type="parTrans" cxnId="{72A15403-9314-4F5C-B8CD-6ABE8F29157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97438D-D705-4A5C-BCD4-048BD06AA929}" type="sibTrans" cxnId="{72A15403-9314-4F5C-B8CD-6ABE8F29157A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1CF1AF-2F9E-4FF2-8AC2-6516B5FF6A9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055DF0-2F12-480F-B68A-6FE84E9AA47E}" type="sibTrans" cxnId="{B8212BFD-7E42-40E6-9348-89CF11C4CD0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51AECC2-CAC0-4847-BF49-69E7898A94D8}" type="parTrans" cxnId="{B8212BFD-7E42-40E6-9348-89CF11C4CD0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7034B8-D947-4C75-82B4-D0FB46604623}" type="pres">
      <dgm:prSet presAssocID="{CBBEBD10-EAC2-4928-8DA7-B288E2072F1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4825A6-3AE1-4E47-B667-05F00CD130C3}" type="pres">
      <dgm:prSet presAssocID="{BC3B9FE6-7043-43EE-B27D-D81554F8E14C}" presName="parentLin" presStyleCnt="0"/>
      <dgm:spPr/>
    </dgm:pt>
    <dgm:pt modelId="{7E8BADC5-3A99-4830-B733-8E8CE859B4FB}" type="pres">
      <dgm:prSet presAssocID="{BC3B9FE6-7043-43EE-B27D-D81554F8E14C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44ECF5A7-5755-4084-A1AE-5A4F24E66CB3}" type="pres">
      <dgm:prSet presAssocID="{BC3B9FE6-7043-43EE-B27D-D81554F8E14C}" presName="parentText" presStyleLbl="node1" presStyleIdx="0" presStyleCnt="10" custLinFactNeighborX="2262" custLinFactNeighborY="88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24CC1-E61C-4E26-B3E9-6DBD5A120585}" type="pres">
      <dgm:prSet presAssocID="{BC3B9FE6-7043-43EE-B27D-D81554F8E14C}" presName="negativeSpace" presStyleCnt="0"/>
      <dgm:spPr/>
    </dgm:pt>
    <dgm:pt modelId="{C57F855B-601A-4385-BC85-DE52432886E8}" type="pres">
      <dgm:prSet presAssocID="{BC3B9FE6-7043-43EE-B27D-D81554F8E14C}" presName="childText" presStyleLbl="conFgAcc1" presStyleIdx="0" presStyleCnt="10">
        <dgm:presLayoutVars>
          <dgm:bulletEnabled val="1"/>
        </dgm:presLayoutVars>
      </dgm:prSet>
      <dgm:spPr/>
    </dgm:pt>
    <dgm:pt modelId="{9EF4624D-85D1-48F7-955C-42452FAFAA2C}" type="pres">
      <dgm:prSet presAssocID="{05C24677-13BE-4ED9-AF2F-A53828556BD2}" presName="spaceBetweenRectangles" presStyleCnt="0"/>
      <dgm:spPr/>
    </dgm:pt>
    <dgm:pt modelId="{4352F663-01E6-4012-86B2-CA4B7D078044}" type="pres">
      <dgm:prSet presAssocID="{EE2589B8-A8B1-43B4-924C-A1AE3B9EC68E}" presName="parentLin" presStyleCnt="0"/>
      <dgm:spPr/>
    </dgm:pt>
    <dgm:pt modelId="{107264D4-C969-4086-AD9D-4EA006EA5A34}" type="pres">
      <dgm:prSet presAssocID="{EE2589B8-A8B1-43B4-924C-A1AE3B9EC68E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A4D144CA-59D4-4B99-B98C-F5672CAAC197}" type="pres">
      <dgm:prSet presAssocID="{EE2589B8-A8B1-43B4-924C-A1AE3B9EC68E}" presName="parentText" presStyleLbl="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7F0373-BE39-4448-93E1-4457ACED0390}" type="pres">
      <dgm:prSet presAssocID="{EE2589B8-A8B1-43B4-924C-A1AE3B9EC68E}" presName="negativeSpace" presStyleCnt="0"/>
      <dgm:spPr/>
    </dgm:pt>
    <dgm:pt modelId="{BE2D8BC2-173C-4E71-BF7D-F57CF36031A1}" type="pres">
      <dgm:prSet presAssocID="{EE2589B8-A8B1-43B4-924C-A1AE3B9EC68E}" presName="childText" presStyleLbl="conFgAcc1" presStyleIdx="1" presStyleCnt="10">
        <dgm:presLayoutVars>
          <dgm:bulletEnabled val="1"/>
        </dgm:presLayoutVars>
      </dgm:prSet>
      <dgm:spPr/>
    </dgm:pt>
    <dgm:pt modelId="{C823FA21-72DB-40F0-BBE1-C5372C05A193}" type="pres">
      <dgm:prSet presAssocID="{D0E67572-2FDB-4304-B2BD-97632846DDC3}" presName="spaceBetweenRectangles" presStyleCnt="0"/>
      <dgm:spPr/>
    </dgm:pt>
    <dgm:pt modelId="{F20314B9-8A97-4003-AC12-7D6B23002CAB}" type="pres">
      <dgm:prSet presAssocID="{0DC491D2-C88D-4059-943B-DBD41056AF99}" presName="parentLin" presStyleCnt="0"/>
      <dgm:spPr/>
    </dgm:pt>
    <dgm:pt modelId="{79BCC171-C808-42B8-A3BA-5504115A2676}" type="pres">
      <dgm:prSet presAssocID="{0DC491D2-C88D-4059-943B-DBD41056AF99}" presName="parentLeftMargin" presStyleLbl="node1" presStyleIdx="1" presStyleCnt="10"/>
      <dgm:spPr/>
      <dgm:t>
        <a:bodyPr/>
        <a:lstStyle/>
        <a:p>
          <a:endParaRPr lang="ru-RU"/>
        </a:p>
      </dgm:t>
    </dgm:pt>
    <dgm:pt modelId="{311B28FF-4D72-4EEB-B63F-B0BA7EBF4B2D}" type="pres">
      <dgm:prSet presAssocID="{0DC491D2-C88D-4059-943B-DBD41056AF99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5F9E5F-D1EB-4467-9446-A9A7B3A057AC}" type="pres">
      <dgm:prSet presAssocID="{0DC491D2-C88D-4059-943B-DBD41056AF99}" presName="negativeSpace" presStyleCnt="0"/>
      <dgm:spPr/>
    </dgm:pt>
    <dgm:pt modelId="{6E788275-F4B8-4A86-8FFC-4ACAD01D2B27}" type="pres">
      <dgm:prSet presAssocID="{0DC491D2-C88D-4059-943B-DBD41056AF99}" presName="childText" presStyleLbl="conFgAcc1" presStyleIdx="2" presStyleCnt="10">
        <dgm:presLayoutVars>
          <dgm:bulletEnabled val="1"/>
        </dgm:presLayoutVars>
      </dgm:prSet>
      <dgm:spPr/>
    </dgm:pt>
    <dgm:pt modelId="{B2F67034-25B6-480C-91CD-A0121CC63B30}" type="pres">
      <dgm:prSet presAssocID="{3F9272DF-38AB-4305-9FFD-922F642954DD}" presName="spaceBetweenRectangles" presStyleCnt="0"/>
      <dgm:spPr/>
    </dgm:pt>
    <dgm:pt modelId="{A98C4113-519B-4450-B0EF-3D36C4B4CCC8}" type="pres">
      <dgm:prSet presAssocID="{1EAFEDAE-90D4-4D08-A950-B404EFB31195}" presName="parentLin" presStyleCnt="0"/>
      <dgm:spPr/>
    </dgm:pt>
    <dgm:pt modelId="{2D6B310A-1C0B-4F5F-80B3-FFA8824FE0C4}" type="pres">
      <dgm:prSet presAssocID="{1EAFEDAE-90D4-4D08-A950-B404EFB31195}" presName="parentLeftMargin" presStyleLbl="node1" presStyleIdx="2" presStyleCnt="10"/>
      <dgm:spPr/>
      <dgm:t>
        <a:bodyPr/>
        <a:lstStyle/>
        <a:p>
          <a:endParaRPr lang="ru-RU"/>
        </a:p>
      </dgm:t>
    </dgm:pt>
    <dgm:pt modelId="{2EA2A239-D855-4EB6-8139-7C1465DA2CED}" type="pres">
      <dgm:prSet presAssocID="{1EAFEDAE-90D4-4D08-A950-B404EFB31195}" presName="parentText" presStyleLbl="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6601C-8210-4B51-A533-C53448FC1A8B}" type="pres">
      <dgm:prSet presAssocID="{1EAFEDAE-90D4-4D08-A950-B404EFB31195}" presName="negativeSpace" presStyleCnt="0"/>
      <dgm:spPr/>
    </dgm:pt>
    <dgm:pt modelId="{EC1B2552-062F-4FF1-AE1C-B4F6A6F69963}" type="pres">
      <dgm:prSet presAssocID="{1EAFEDAE-90D4-4D08-A950-B404EFB31195}" presName="childText" presStyleLbl="conFgAcc1" presStyleIdx="3" presStyleCnt="10">
        <dgm:presLayoutVars>
          <dgm:bulletEnabled val="1"/>
        </dgm:presLayoutVars>
      </dgm:prSet>
      <dgm:spPr/>
    </dgm:pt>
    <dgm:pt modelId="{3024C87F-6A0C-43AA-A74C-CC3E55237DB1}" type="pres">
      <dgm:prSet presAssocID="{BAB1A9F2-1BFC-40F8-9853-50BD651C69A4}" presName="spaceBetweenRectangles" presStyleCnt="0"/>
      <dgm:spPr/>
    </dgm:pt>
    <dgm:pt modelId="{728D4425-C4E2-4BDE-9214-8E04A25C48A4}" type="pres">
      <dgm:prSet presAssocID="{E71A887D-3B22-46F7-9D82-612581C6034F}" presName="parentLin" presStyleCnt="0"/>
      <dgm:spPr/>
    </dgm:pt>
    <dgm:pt modelId="{3FEB661D-39A7-473B-94CE-BF0E7CD71A16}" type="pres">
      <dgm:prSet presAssocID="{E71A887D-3B22-46F7-9D82-612581C6034F}" presName="parentLeftMargin" presStyleLbl="node1" presStyleIdx="3" presStyleCnt="10"/>
      <dgm:spPr/>
      <dgm:t>
        <a:bodyPr/>
        <a:lstStyle/>
        <a:p>
          <a:endParaRPr lang="ru-RU"/>
        </a:p>
      </dgm:t>
    </dgm:pt>
    <dgm:pt modelId="{4E86F1E2-4631-4C3B-ADCF-43778E10F6F9}" type="pres">
      <dgm:prSet presAssocID="{E71A887D-3B22-46F7-9D82-612581C6034F}" presName="parentText" presStyleLbl="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B750C-673B-4D0A-AFE7-0B7C08FBDAAB}" type="pres">
      <dgm:prSet presAssocID="{E71A887D-3B22-46F7-9D82-612581C6034F}" presName="negativeSpace" presStyleCnt="0"/>
      <dgm:spPr/>
    </dgm:pt>
    <dgm:pt modelId="{402FF9B7-AC2A-4F1A-9D63-797A3238645D}" type="pres">
      <dgm:prSet presAssocID="{E71A887D-3B22-46F7-9D82-612581C6034F}" presName="childText" presStyleLbl="conFgAcc1" presStyleIdx="4" presStyleCnt="10">
        <dgm:presLayoutVars>
          <dgm:bulletEnabled val="1"/>
        </dgm:presLayoutVars>
      </dgm:prSet>
      <dgm:spPr/>
    </dgm:pt>
    <dgm:pt modelId="{6A416AE4-644A-4EC1-BFE6-2942A5E5070D}" type="pres">
      <dgm:prSet presAssocID="{6AE20379-F17D-46BE-9D88-C817B9E825A8}" presName="spaceBetweenRectangles" presStyleCnt="0"/>
      <dgm:spPr/>
    </dgm:pt>
    <dgm:pt modelId="{5FEB62AA-6E5C-4FC9-8CBF-F1713D8669A7}" type="pres">
      <dgm:prSet presAssocID="{43F22B64-F3AF-4542-892A-10FAB729EF51}" presName="parentLin" presStyleCnt="0"/>
      <dgm:spPr/>
    </dgm:pt>
    <dgm:pt modelId="{3C49B9D2-0271-4596-A975-6339A541F627}" type="pres">
      <dgm:prSet presAssocID="{43F22B64-F3AF-4542-892A-10FAB729EF51}" presName="parentLeftMargin" presStyleLbl="node1" presStyleIdx="4" presStyleCnt="10"/>
      <dgm:spPr/>
      <dgm:t>
        <a:bodyPr/>
        <a:lstStyle/>
        <a:p>
          <a:endParaRPr lang="ru-RU"/>
        </a:p>
      </dgm:t>
    </dgm:pt>
    <dgm:pt modelId="{81E62E54-5548-482C-B082-2B28FDF86298}" type="pres">
      <dgm:prSet presAssocID="{43F22B64-F3AF-4542-892A-10FAB729EF51}" presName="parentText" presStyleLbl="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648B2-6893-4486-87DF-ED892D162B7A}" type="pres">
      <dgm:prSet presAssocID="{43F22B64-F3AF-4542-892A-10FAB729EF51}" presName="negativeSpace" presStyleCnt="0"/>
      <dgm:spPr/>
    </dgm:pt>
    <dgm:pt modelId="{5C2EF4AF-D464-4330-B8EA-E9911EE4C2D4}" type="pres">
      <dgm:prSet presAssocID="{43F22B64-F3AF-4542-892A-10FAB729EF51}" presName="childText" presStyleLbl="conFgAcc1" presStyleIdx="5" presStyleCnt="10">
        <dgm:presLayoutVars>
          <dgm:bulletEnabled val="1"/>
        </dgm:presLayoutVars>
      </dgm:prSet>
      <dgm:spPr/>
    </dgm:pt>
    <dgm:pt modelId="{7D19A507-81D9-460A-86F7-CEA7964A9F5A}" type="pres">
      <dgm:prSet presAssocID="{D279B7A8-BC16-4758-A4FF-3ECF289B1E7D}" presName="spaceBetweenRectangles" presStyleCnt="0"/>
      <dgm:spPr/>
    </dgm:pt>
    <dgm:pt modelId="{393A87D2-30D3-49CC-A645-FE3AFE852FE8}" type="pres">
      <dgm:prSet presAssocID="{33A2C0C1-B161-4D77-B7EC-923EF50772E3}" presName="parentLin" presStyleCnt="0"/>
      <dgm:spPr/>
    </dgm:pt>
    <dgm:pt modelId="{26A33F8B-D269-46A6-A047-5909DF02390B}" type="pres">
      <dgm:prSet presAssocID="{33A2C0C1-B161-4D77-B7EC-923EF50772E3}" presName="parentLeftMargin" presStyleLbl="node1" presStyleIdx="5" presStyleCnt="10"/>
      <dgm:spPr/>
      <dgm:t>
        <a:bodyPr/>
        <a:lstStyle/>
        <a:p>
          <a:endParaRPr lang="ru-RU"/>
        </a:p>
      </dgm:t>
    </dgm:pt>
    <dgm:pt modelId="{1506B8B9-9F28-4829-8605-6A753C14735C}" type="pres">
      <dgm:prSet presAssocID="{33A2C0C1-B161-4D77-B7EC-923EF50772E3}" presName="parentText" presStyleLbl="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CD851-5168-4C3F-B390-B3575862E0A7}" type="pres">
      <dgm:prSet presAssocID="{33A2C0C1-B161-4D77-B7EC-923EF50772E3}" presName="negativeSpace" presStyleCnt="0"/>
      <dgm:spPr/>
    </dgm:pt>
    <dgm:pt modelId="{27783FAF-B7D3-45FD-B40E-EDEC437B4D03}" type="pres">
      <dgm:prSet presAssocID="{33A2C0C1-B161-4D77-B7EC-923EF50772E3}" presName="childText" presStyleLbl="conFgAcc1" presStyleIdx="6" presStyleCnt="10">
        <dgm:presLayoutVars>
          <dgm:bulletEnabled val="1"/>
        </dgm:presLayoutVars>
      </dgm:prSet>
      <dgm:spPr/>
    </dgm:pt>
    <dgm:pt modelId="{B2B0BBFA-8630-4F85-B4FB-61EB80A3B4C4}" type="pres">
      <dgm:prSet presAssocID="{055D7301-4440-4ACC-BB3E-EB1CA8C243BA}" presName="spaceBetweenRectangles" presStyleCnt="0"/>
      <dgm:spPr/>
    </dgm:pt>
    <dgm:pt modelId="{82BCDBED-5E8E-4212-A2EA-1C3E5B686943}" type="pres">
      <dgm:prSet presAssocID="{D956A506-A81F-47C3-B7D4-F4CAEFB48985}" presName="parentLin" presStyleCnt="0"/>
      <dgm:spPr/>
    </dgm:pt>
    <dgm:pt modelId="{273F34A8-2131-4F61-A87D-307DF4EFF6D6}" type="pres">
      <dgm:prSet presAssocID="{D956A506-A81F-47C3-B7D4-F4CAEFB48985}" presName="parentLeftMargin" presStyleLbl="node1" presStyleIdx="6" presStyleCnt="10"/>
      <dgm:spPr/>
      <dgm:t>
        <a:bodyPr/>
        <a:lstStyle/>
        <a:p>
          <a:endParaRPr lang="ru-RU"/>
        </a:p>
      </dgm:t>
    </dgm:pt>
    <dgm:pt modelId="{7DE5AC3B-750F-4760-992E-D979F7781560}" type="pres">
      <dgm:prSet presAssocID="{D956A506-A81F-47C3-B7D4-F4CAEFB48985}" presName="parentText" presStyleLbl="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B9755A-D513-4763-B222-C84B1F0BD6AD}" type="pres">
      <dgm:prSet presAssocID="{D956A506-A81F-47C3-B7D4-F4CAEFB48985}" presName="negativeSpace" presStyleCnt="0"/>
      <dgm:spPr/>
    </dgm:pt>
    <dgm:pt modelId="{B41A531A-41D3-4152-8AC2-4A79CBA5D177}" type="pres">
      <dgm:prSet presAssocID="{D956A506-A81F-47C3-B7D4-F4CAEFB48985}" presName="childText" presStyleLbl="conFgAcc1" presStyleIdx="7" presStyleCnt="10">
        <dgm:presLayoutVars>
          <dgm:bulletEnabled val="1"/>
        </dgm:presLayoutVars>
      </dgm:prSet>
      <dgm:spPr/>
    </dgm:pt>
    <dgm:pt modelId="{C4076F78-2602-4AB1-86BB-AADBCB5A6ABD}" type="pres">
      <dgm:prSet presAssocID="{19226F41-A1E9-4B17-9F3C-900D36889527}" presName="spaceBetweenRectangles" presStyleCnt="0"/>
      <dgm:spPr/>
    </dgm:pt>
    <dgm:pt modelId="{BE31C932-F202-4F20-B1F0-E83A1EB829E5}" type="pres">
      <dgm:prSet presAssocID="{DE24BCF2-3751-4C46-8353-3C6CEDEEC956}" presName="parentLin" presStyleCnt="0"/>
      <dgm:spPr/>
    </dgm:pt>
    <dgm:pt modelId="{772912F3-2D7D-498F-AE83-91B489476508}" type="pres">
      <dgm:prSet presAssocID="{DE24BCF2-3751-4C46-8353-3C6CEDEEC956}" presName="parentLeftMargin" presStyleLbl="node1" presStyleIdx="7" presStyleCnt="10"/>
      <dgm:spPr/>
      <dgm:t>
        <a:bodyPr/>
        <a:lstStyle/>
        <a:p>
          <a:endParaRPr lang="ru-RU"/>
        </a:p>
      </dgm:t>
    </dgm:pt>
    <dgm:pt modelId="{2B9A495A-238F-49B9-91E0-B4FDA6D9F0CE}" type="pres">
      <dgm:prSet presAssocID="{DE24BCF2-3751-4C46-8353-3C6CEDEEC956}" presName="parentText" presStyleLbl="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77A7A-3DBF-4802-AEB7-30D76D43AF9B}" type="pres">
      <dgm:prSet presAssocID="{DE24BCF2-3751-4C46-8353-3C6CEDEEC956}" presName="negativeSpace" presStyleCnt="0"/>
      <dgm:spPr/>
    </dgm:pt>
    <dgm:pt modelId="{1BA673A0-C059-4DED-94BD-31786AAA29A9}" type="pres">
      <dgm:prSet presAssocID="{DE24BCF2-3751-4C46-8353-3C6CEDEEC956}" presName="childText" presStyleLbl="conFgAcc1" presStyleIdx="8" presStyleCnt="10">
        <dgm:presLayoutVars>
          <dgm:bulletEnabled val="1"/>
        </dgm:presLayoutVars>
      </dgm:prSet>
      <dgm:spPr/>
    </dgm:pt>
    <dgm:pt modelId="{503C6369-BB26-4972-8170-3E3FDEFC0923}" type="pres">
      <dgm:prSet presAssocID="{7797438D-D705-4A5C-BCD4-048BD06AA929}" presName="spaceBetweenRectangles" presStyleCnt="0"/>
      <dgm:spPr/>
    </dgm:pt>
    <dgm:pt modelId="{654566C7-B446-4815-A778-BDBDFFBC90DD}" type="pres">
      <dgm:prSet presAssocID="{1F1CF1AF-2F9E-4FF2-8AC2-6516B5FF6A9B}" presName="parentLin" presStyleCnt="0"/>
      <dgm:spPr/>
    </dgm:pt>
    <dgm:pt modelId="{F527EB8D-3985-43B4-A00B-03562497B34B}" type="pres">
      <dgm:prSet presAssocID="{1F1CF1AF-2F9E-4FF2-8AC2-6516B5FF6A9B}" presName="parentLeftMargin" presStyleLbl="node1" presStyleIdx="8" presStyleCnt="10"/>
      <dgm:spPr/>
      <dgm:t>
        <a:bodyPr/>
        <a:lstStyle/>
        <a:p>
          <a:endParaRPr lang="ru-RU"/>
        </a:p>
      </dgm:t>
    </dgm:pt>
    <dgm:pt modelId="{32F9F3C3-E541-4F1F-8254-1662D5FC6C00}" type="pres">
      <dgm:prSet presAssocID="{1F1CF1AF-2F9E-4FF2-8AC2-6516B5FF6A9B}" presName="parentText" presStyleLbl="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8683C-A43E-4A6A-9241-172135239550}" type="pres">
      <dgm:prSet presAssocID="{1F1CF1AF-2F9E-4FF2-8AC2-6516B5FF6A9B}" presName="negativeSpace" presStyleCnt="0"/>
      <dgm:spPr/>
    </dgm:pt>
    <dgm:pt modelId="{5EA1434B-13A2-47C1-ADEE-02C0FBE93517}" type="pres">
      <dgm:prSet presAssocID="{1F1CF1AF-2F9E-4FF2-8AC2-6516B5FF6A9B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B64B5CAB-99C7-4921-9A21-5AF3D6FF051F}" type="presOf" srcId="{D956A506-A81F-47C3-B7D4-F4CAEFB48985}" destId="{7DE5AC3B-750F-4760-992E-D979F7781560}" srcOrd="1" destOrd="0" presId="urn:microsoft.com/office/officeart/2005/8/layout/list1"/>
    <dgm:cxn modelId="{1406CB82-A0DE-49A6-820F-6B2C2F9920D4}" type="presOf" srcId="{1EAFEDAE-90D4-4D08-A950-B404EFB31195}" destId="{2EA2A239-D855-4EB6-8139-7C1465DA2CED}" srcOrd="1" destOrd="0" presId="urn:microsoft.com/office/officeart/2005/8/layout/list1"/>
    <dgm:cxn modelId="{31F0E3EC-911E-4B2E-99C4-D9B5B33E8F46}" type="presOf" srcId="{0DC491D2-C88D-4059-943B-DBD41056AF99}" destId="{79BCC171-C808-42B8-A3BA-5504115A2676}" srcOrd="0" destOrd="0" presId="urn:microsoft.com/office/officeart/2005/8/layout/list1"/>
    <dgm:cxn modelId="{7AEEE957-75C7-42C0-A77A-116D200BE55B}" srcId="{CBBEBD10-EAC2-4928-8DA7-B288E2072F1E}" destId="{E71A887D-3B22-46F7-9D82-612581C6034F}" srcOrd="4" destOrd="0" parTransId="{950C8EB2-929B-4066-BA32-A37E1A30B961}" sibTransId="{6AE20379-F17D-46BE-9D88-C817B9E825A8}"/>
    <dgm:cxn modelId="{72A15403-9314-4F5C-B8CD-6ABE8F29157A}" srcId="{CBBEBD10-EAC2-4928-8DA7-B288E2072F1E}" destId="{DE24BCF2-3751-4C46-8353-3C6CEDEEC956}" srcOrd="8" destOrd="0" parTransId="{DEBB467D-C947-4E6A-BEA9-B77DE1710FB0}" sibTransId="{7797438D-D705-4A5C-BCD4-048BD06AA929}"/>
    <dgm:cxn modelId="{83765611-C621-4056-A082-35E5057E4E53}" srcId="{CBBEBD10-EAC2-4928-8DA7-B288E2072F1E}" destId="{1EAFEDAE-90D4-4D08-A950-B404EFB31195}" srcOrd="3" destOrd="0" parTransId="{F43F9B6B-B545-4693-B5C6-579B2854B80D}" sibTransId="{BAB1A9F2-1BFC-40F8-9853-50BD651C69A4}"/>
    <dgm:cxn modelId="{7BB8AD19-F51E-41BA-8570-3AB32550DD5F}" srcId="{CBBEBD10-EAC2-4928-8DA7-B288E2072F1E}" destId="{D956A506-A81F-47C3-B7D4-F4CAEFB48985}" srcOrd="7" destOrd="0" parTransId="{B4D61347-0391-441E-B1F8-15F8AB18BD1A}" sibTransId="{19226F41-A1E9-4B17-9F3C-900D36889527}"/>
    <dgm:cxn modelId="{DED7F5ED-1371-4656-8113-FD18D9C9EFB8}" type="presOf" srcId="{43F22B64-F3AF-4542-892A-10FAB729EF51}" destId="{81E62E54-5548-482C-B082-2B28FDF86298}" srcOrd="1" destOrd="0" presId="urn:microsoft.com/office/officeart/2005/8/layout/list1"/>
    <dgm:cxn modelId="{89BFEC9D-EC0A-4C3E-B2F6-69ED05F1BD06}" type="presOf" srcId="{D956A506-A81F-47C3-B7D4-F4CAEFB48985}" destId="{273F34A8-2131-4F61-A87D-307DF4EFF6D6}" srcOrd="0" destOrd="0" presId="urn:microsoft.com/office/officeart/2005/8/layout/list1"/>
    <dgm:cxn modelId="{F918BDD8-4F4C-4413-BF3E-0C18DFE0FC43}" type="presOf" srcId="{E71A887D-3B22-46F7-9D82-612581C6034F}" destId="{3FEB661D-39A7-473B-94CE-BF0E7CD71A16}" srcOrd="0" destOrd="0" presId="urn:microsoft.com/office/officeart/2005/8/layout/list1"/>
    <dgm:cxn modelId="{09096611-C373-4BE8-883C-2EB8BE22C5EE}" type="presOf" srcId="{43F22B64-F3AF-4542-892A-10FAB729EF51}" destId="{3C49B9D2-0271-4596-A975-6339A541F627}" srcOrd="0" destOrd="0" presId="urn:microsoft.com/office/officeart/2005/8/layout/list1"/>
    <dgm:cxn modelId="{C26C09A2-381B-4D50-8AFE-2B9E0026D026}" srcId="{CBBEBD10-EAC2-4928-8DA7-B288E2072F1E}" destId="{43F22B64-F3AF-4542-892A-10FAB729EF51}" srcOrd="5" destOrd="0" parTransId="{5C9A9C50-8834-488B-81BE-F73E1223F55E}" sibTransId="{D279B7A8-BC16-4758-A4FF-3ECF289B1E7D}"/>
    <dgm:cxn modelId="{8536A82F-6C46-4003-BC3C-CE789EC8CAFA}" type="presOf" srcId="{CBBEBD10-EAC2-4928-8DA7-B288E2072F1E}" destId="{B07034B8-D947-4C75-82B4-D0FB46604623}" srcOrd="0" destOrd="0" presId="urn:microsoft.com/office/officeart/2005/8/layout/list1"/>
    <dgm:cxn modelId="{CF126703-E2BC-4F38-B146-A32B93084900}" type="presOf" srcId="{E71A887D-3B22-46F7-9D82-612581C6034F}" destId="{4E86F1E2-4631-4C3B-ADCF-43778E10F6F9}" srcOrd="1" destOrd="0" presId="urn:microsoft.com/office/officeart/2005/8/layout/list1"/>
    <dgm:cxn modelId="{3DB88256-C28F-43A8-AB11-748C675D6B25}" type="presOf" srcId="{EE2589B8-A8B1-43B4-924C-A1AE3B9EC68E}" destId="{A4D144CA-59D4-4B99-B98C-F5672CAAC197}" srcOrd="1" destOrd="0" presId="urn:microsoft.com/office/officeart/2005/8/layout/list1"/>
    <dgm:cxn modelId="{06599F20-7B6D-4191-BC57-AE22B5E62DDE}" type="presOf" srcId="{1F1CF1AF-2F9E-4FF2-8AC2-6516B5FF6A9B}" destId="{F527EB8D-3985-43B4-A00B-03562497B34B}" srcOrd="0" destOrd="0" presId="urn:microsoft.com/office/officeart/2005/8/layout/list1"/>
    <dgm:cxn modelId="{DC761AA2-A616-4A60-8EB6-B05972B515DC}" type="presOf" srcId="{BC3B9FE6-7043-43EE-B27D-D81554F8E14C}" destId="{7E8BADC5-3A99-4830-B733-8E8CE859B4FB}" srcOrd="0" destOrd="0" presId="urn:microsoft.com/office/officeart/2005/8/layout/list1"/>
    <dgm:cxn modelId="{AF16DE51-86A5-4F58-8B68-111FC5BBDF5D}" srcId="{CBBEBD10-EAC2-4928-8DA7-B288E2072F1E}" destId="{EE2589B8-A8B1-43B4-924C-A1AE3B9EC68E}" srcOrd="1" destOrd="0" parTransId="{095EA849-0BC0-4196-BE06-C35BD7072C6A}" sibTransId="{D0E67572-2FDB-4304-B2BD-97632846DDC3}"/>
    <dgm:cxn modelId="{B6D09F84-0D00-447F-AA0F-EDBC08C2540A}" type="presOf" srcId="{EE2589B8-A8B1-43B4-924C-A1AE3B9EC68E}" destId="{107264D4-C969-4086-AD9D-4EA006EA5A34}" srcOrd="0" destOrd="0" presId="urn:microsoft.com/office/officeart/2005/8/layout/list1"/>
    <dgm:cxn modelId="{920E0BAA-A2C5-4C6C-AF31-473315765C38}" type="presOf" srcId="{DE24BCF2-3751-4C46-8353-3C6CEDEEC956}" destId="{2B9A495A-238F-49B9-91E0-B4FDA6D9F0CE}" srcOrd="1" destOrd="0" presId="urn:microsoft.com/office/officeart/2005/8/layout/list1"/>
    <dgm:cxn modelId="{3ECF4FB4-F004-4C54-97E2-84515F3E59CF}" type="presOf" srcId="{33A2C0C1-B161-4D77-B7EC-923EF50772E3}" destId="{1506B8B9-9F28-4829-8605-6A753C14735C}" srcOrd="1" destOrd="0" presId="urn:microsoft.com/office/officeart/2005/8/layout/list1"/>
    <dgm:cxn modelId="{B2E04974-3388-457F-9014-2E503096AD8F}" srcId="{CBBEBD10-EAC2-4928-8DA7-B288E2072F1E}" destId="{0DC491D2-C88D-4059-943B-DBD41056AF99}" srcOrd="2" destOrd="0" parTransId="{EC9A1A61-D847-4AD8-81CF-35551A44BD01}" sibTransId="{3F9272DF-38AB-4305-9FFD-922F642954DD}"/>
    <dgm:cxn modelId="{BE9882C2-8D92-4F5C-B878-47947FFE0F1E}" type="presOf" srcId="{1EAFEDAE-90D4-4D08-A950-B404EFB31195}" destId="{2D6B310A-1C0B-4F5F-80B3-FFA8824FE0C4}" srcOrd="0" destOrd="0" presId="urn:microsoft.com/office/officeart/2005/8/layout/list1"/>
    <dgm:cxn modelId="{FCB017B1-7F96-481F-95BE-75951CEDB6B6}" type="presOf" srcId="{BC3B9FE6-7043-43EE-B27D-D81554F8E14C}" destId="{44ECF5A7-5755-4084-A1AE-5A4F24E66CB3}" srcOrd="1" destOrd="0" presId="urn:microsoft.com/office/officeart/2005/8/layout/list1"/>
    <dgm:cxn modelId="{E6081D6D-3524-4A99-AFEA-3B08E1E603B3}" type="presOf" srcId="{0DC491D2-C88D-4059-943B-DBD41056AF99}" destId="{311B28FF-4D72-4EEB-B63F-B0BA7EBF4B2D}" srcOrd="1" destOrd="0" presId="urn:microsoft.com/office/officeart/2005/8/layout/list1"/>
    <dgm:cxn modelId="{47CF05E2-CC4C-41E0-804D-53E374045C05}" type="presOf" srcId="{DE24BCF2-3751-4C46-8353-3C6CEDEEC956}" destId="{772912F3-2D7D-498F-AE83-91B489476508}" srcOrd="0" destOrd="0" presId="urn:microsoft.com/office/officeart/2005/8/layout/list1"/>
    <dgm:cxn modelId="{1222EF7D-3197-4E57-8954-F9435E20F4B6}" type="presOf" srcId="{33A2C0C1-B161-4D77-B7EC-923EF50772E3}" destId="{26A33F8B-D269-46A6-A047-5909DF02390B}" srcOrd="0" destOrd="0" presId="urn:microsoft.com/office/officeart/2005/8/layout/list1"/>
    <dgm:cxn modelId="{301CF7AF-0272-4E4F-9BEB-3CC1CFB78102}" srcId="{CBBEBD10-EAC2-4928-8DA7-B288E2072F1E}" destId="{33A2C0C1-B161-4D77-B7EC-923EF50772E3}" srcOrd="6" destOrd="0" parTransId="{63B8345D-6074-4045-859A-038AA7D4E2B2}" sibTransId="{055D7301-4440-4ACC-BB3E-EB1CA8C243BA}"/>
    <dgm:cxn modelId="{B8212BFD-7E42-40E6-9348-89CF11C4CD05}" srcId="{CBBEBD10-EAC2-4928-8DA7-B288E2072F1E}" destId="{1F1CF1AF-2F9E-4FF2-8AC2-6516B5FF6A9B}" srcOrd="9" destOrd="0" parTransId="{451AECC2-CAC0-4847-BF49-69E7898A94D8}" sibTransId="{77055DF0-2F12-480F-B68A-6FE84E9AA47E}"/>
    <dgm:cxn modelId="{0EA5BA02-B6D2-4BBD-9BCA-3645A258AC39}" type="presOf" srcId="{1F1CF1AF-2F9E-4FF2-8AC2-6516B5FF6A9B}" destId="{32F9F3C3-E541-4F1F-8254-1662D5FC6C00}" srcOrd="1" destOrd="0" presId="urn:microsoft.com/office/officeart/2005/8/layout/list1"/>
    <dgm:cxn modelId="{3A6CF6E0-C7FE-401A-AF3A-81BE02B78A77}" srcId="{CBBEBD10-EAC2-4928-8DA7-B288E2072F1E}" destId="{BC3B9FE6-7043-43EE-B27D-D81554F8E14C}" srcOrd="0" destOrd="0" parTransId="{35CB609D-DC64-44F8-9B43-68520F11A46D}" sibTransId="{05C24677-13BE-4ED9-AF2F-A53828556BD2}"/>
    <dgm:cxn modelId="{6161888B-D2B4-4C38-B59D-3106383DA64B}" type="presParOf" srcId="{B07034B8-D947-4C75-82B4-D0FB46604623}" destId="{C14825A6-3AE1-4E47-B667-05F00CD130C3}" srcOrd="0" destOrd="0" presId="urn:microsoft.com/office/officeart/2005/8/layout/list1"/>
    <dgm:cxn modelId="{77F5C147-8620-40AA-BDB5-64852D72FBF7}" type="presParOf" srcId="{C14825A6-3AE1-4E47-B667-05F00CD130C3}" destId="{7E8BADC5-3A99-4830-B733-8E8CE859B4FB}" srcOrd="0" destOrd="0" presId="urn:microsoft.com/office/officeart/2005/8/layout/list1"/>
    <dgm:cxn modelId="{20C2C502-8760-4CC8-A543-B72F0401E1CE}" type="presParOf" srcId="{C14825A6-3AE1-4E47-B667-05F00CD130C3}" destId="{44ECF5A7-5755-4084-A1AE-5A4F24E66CB3}" srcOrd="1" destOrd="0" presId="urn:microsoft.com/office/officeart/2005/8/layout/list1"/>
    <dgm:cxn modelId="{A5289A3F-039A-46BA-A075-80C74883EEDD}" type="presParOf" srcId="{B07034B8-D947-4C75-82B4-D0FB46604623}" destId="{40124CC1-E61C-4E26-B3E9-6DBD5A120585}" srcOrd="1" destOrd="0" presId="urn:microsoft.com/office/officeart/2005/8/layout/list1"/>
    <dgm:cxn modelId="{35435EE4-4CFA-4CAC-81AF-541E6D956E9C}" type="presParOf" srcId="{B07034B8-D947-4C75-82B4-D0FB46604623}" destId="{C57F855B-601A-4385-BC85-DE52432886E8}" srcOrd="2" destOrd="0" presId="urn:microsoft.com/office/officeart/2005/8/layout/list1"/>
    <dgm:cxn modelId="{85E2DFAE-D380-4E55-AE73-1D2A46E299EB}" type="presParOf" srcId="{B07034B8-D947-4C75-82B4-D0FB46604623}" destId="{9EF4624D-85D1-48F7-955C-42452FAFAA2C}" srcOrd="3" destOrd="0" presId="urn:microsoft.com/office/officeart/2005/8/layout/list1"/>
    <dgm:cxn modelId="{AEF459E6-BC89-4C0E-BF18-ACCC9640E2E1}" type="presParOf" srcId="{B07034B8-D947-4C75-82B4-D0FB46604623}" destId="{4352F663-01E6-4012-86B2-CA4B7D078044}" srcOrd="4" destOrd="0" presId="urn:microsoft.com/office/officeart/2005/8/layout/list1"/>
    <dgm:cxn modelId="{1DDEDE9F-3E82-43E5-BFC1-FE584A7F406B}" type="presParOf" srcId="{4352F663-01E6-4012-86B2-CA4B7D078044}" destId="{107264D4-C969-4086-AD9D-4EA006EA5A34}" srcOrd="0" destOrd="0" presId="urn:microsoft.com/office/officeart/2005/8/layout/list1"/>
    <dgm:cxn modelId="{7AE04F86-4E56-42A5-9573-4F6450B6DFB4}" type="presParOf" srcId="{4352F663-01E6-4012-86B2-CA4B7D078044}" destId="{A4D144CA-59D4-4B99-B98C-F5672CAAC197}" srcOrd="1" destOrd="0" presId="urn:microsoft.com/office/officeart/2005/8/layout/list1"/>
    <dgm:cxn modelId="{0720F13A-0B79-4386-A222-06A60EC25CBA}" type="presParOf" srcId="{B07034B8-D947-4C75-82B4-D0FB46604623}" destId="{8D7F0373-BE39-4448-93E1-4457ACED0390}" srcOrd="5" destOrd="0" presId="urn:microsoft.com/office/officeart/2005/8/layout/list1"/>
    <dgm:cxn modelId="{9F95D74C-24B2-4AE1-AD77-9020191813A0}" type="presParOf" srcId="{B07034B8-D947-4C75-82B4-D0FB46604623}" destId="{BE2D8BC2-173C-4E71-BF7D-F57CF36031A1}" srcOrd="6" destOrd="0" presId="urn:microsoft.com/office/officeart/2005/8/layout/list1"/>
    <dgm:cxn modelId="{99CB2CC2-C859-461E-8CE0-30AA39105091}" type="presParOf" srcId="{B07034B8-D947-4C75-82B4-D0FB46604623}" destId="{C823FA21-72DB-40F0-BBE1-C5372C05A193}" srcOrd="7" destOrd="0" presId="urn:microsoft.com/office/officeart/2005/8/layout/list1"/>
    <dgm:cxn modelId="{6064BA9E-BADE-4BF1-ADFC-E37FE3309702}" type="presParOf" srcId="{B07034B8-D947-4C75-82B4-D0FB46604623}" destId="{F20314B9-8A97-4003-AC12-7D6B23002CAB}" srcOrd="8" destOrd="0" presId="urn:microsoft.com/office/officeart/2005/8/layout/list1"/>
    <dgm:cxn modelId="{3673A168-F7D8-4B18-859A-7229FA010DF4}" type="presParOf" srcId="{F20314B9-8A97-4003-AC12-7D6B23002CAB}" destId="{79BCC171-C808-42B8-A3BA-5504115A2676}" srcOrd="0" destOrd="0" presId="urn:microsoft.com/office/officeart/2005/8/layout/list1"/>
    <dgm:cxn modelId="{8183804A-23F7-451F-8D76-8DC90DE6E83E}" type="presParOf" srcId="{F20314B9-8A97-4003-AC12-7D6B23002CAB}" destId="{311B28FF-4D72-4EEB-B63F-B0BA7EBF4B2D}" srcOrd="1" destOrd="0" presId="urn:microsoft.com/office/officeart/2005/8/layout/list1"/>
    <dgm:cxn modelId="{CDBEE380-EFA9-46AF-A5BB-FBE534C38800}" type="presParOf" srcId="{B07034B8-D947-4C75-82B4-D0FB46604623}" destId="{625F9E5F-D1EB-4467-9446-A9A7B3A057AC}" srcOrd="9" destOrd="0" presId="urn:microsoft.com/office/officeart/2005/8/layout/list1"/>
    <dgm:cxn modelId="{04A8A7D7-479A-4D21-BDAC-A8BD6F414199}" type="presParOf" srcId="{B07034B8-D947-4C75-82B4-D0FB46604623}" destId="{6E788275-F4B8-4A86-8FFC-4ACAD01D2B27}" srcOrd="10" destOrd="0" presId="urn:microsoft.com/office/officeart/2005/8/layout/list1"/>
    <dgm:cxn modelId="{509AE483-3DCB-4E5E-B761-4D3E3554263F}" type="presParOf" srcId="{B07034B8-D947-4C75-82B4-D0FB46604623}" destId="{B2F67034-25B6-480C-91CD-A0121CC63B30}" srcOrd="11" destOrd="0" presId="urn:microsoft.com/office/officeart/2005/8/layout/list1"/>
    <dgm:cxn modelId="{6AF1A48E-D19B-4C67-9FDC-545E04A50FDF}" type="presParOf" srcId="{B07034B8-D947-4C75-82B4-D0FB46604623}" destId="{A98C4113-519B-4450-B0EF-3D36C4B4CCC8}" srcOrd="12" destOrd="0" presId="urn:microsoft.com/office/officeart/2005/8/layout/list1"/>
    <dgm:cxn modelId="{B6C601D6-AC3F-4271-9E85-A0187CDAEB0E}" type="presParOf" srcId="{A98C4113-519B-4450-B0EF-3D36C4B4CCC8}" destId="{2D6B310A-1C0B-4F5F-80B3-FFA8824FE0C4}" srcOrd="0" destOrd="0" presId="urn:microsoft.com/office/officeart/2005/8/layout/list1"/>
    <dgm:cxn modelId="{797C42CF-45DB-4B7E-9F92-44D4E94C040D}" type="presParOf" srcId="{A98C4113-519B-4450-B0EF-3D36C4B4CCC8}" destId="{2EA2A239-D855-4EB6-8139-7C1465DA2CED}" srcOrd="1" destOrd="0" presId="urn:microsoft.com/office/officeart/2005/8/layout/list1"/>
    <dgm:cxn modelId="{029EF709-1013-4F88-8565-9A7DC976448F}" type="presParOf" srcId="{B07034B8-D947-4C75-82B4-D0FB46604623}" destId="{CEF6601C-8210-4B51-A533-C53448FC1A8B}" srcOrd="13" destOrd="0" presId="urn:microsoft.com/office/officeart/2005/8/layout/list1"/>
    <dgm:cxn modelId="{1D20B1BF-BB77-4A22-9B58-F5C4E2E590A1}" type="presParOf" srcId="{B07034B8-D947-4C75-82B4-D0FB46604623}" destId="{EC1B2552-062F-4FF1-AE1C-B4F6A6F69963}" srcOrd="14" destOrd="0" presId="urn:microsoft.com/office/officeart/2005/8/layout/list1"/>
    <dgm:cxn modelId="{2251A91F-848A-489C-A2BF-DE307B9F989A}" type="presParOf" srcId="{B07034B8-D947-4C75-82B4-D0FB46604623}" destId="{3024C87F-6A0C-43AA-A74C-CC3E55237DB1}" srcOrd="15" destOrd="0" presId="urn:microsoft.com/office/officeart/2005/8/layout/list1"/>
    <dgm:cxn modelId="{BA79D122-3502-417F-A87A-18752E9316A8}" type="presParOf" srcId="{B07034B8-D947-4C75-82B4-D0FB46604623}" destId="{728D4425-C4E2-4BDE-9214-8E04A25C48A4}" srcOrd="16" destOrd="0" presId="urn:microsoft.com/office/officeart/2005/8/layout/list1"/>
    <dgm:cxn modelId="{FF16538E-F1FD-4BD2-AB03-03DD6E978706}" type="presParOf" srcId="{728D4425-C4E2-4BDE-9214-8E04A25C48A4}" destId="{3FEB661D-39A7-473B-94CE-BF0E7CD71A16}" srcOrd="0" destOrd="0" presId="urn:microsoft.com/office/officeart/2005/8/layout/list1"/>
    <dgm:cxn modelId="{D7768CBB-F14F-4857-9187-EF21A64F6DD8}" type="presParOf" srcId="{728D4425-C4E2-4BDE-9214-8E04A25C48A4}" destId="{4E86F1E2-4631-4C3B-ADCF-43778E10F6F9}" srcOrd="1" destOrd="0" presId="urn:microsoft.com/office/officeart/2005/8/layout/list1"/>
    <dgm:cxn modelId="{EBAE0D0E-ADE8-4C1B-9D3E-0F2A41933E05}" type="presParOf" srcId="{B07034B8-D947-4C75-82B4-D0FB46604623}" destId="{1E4B750C-673B-4D0A-AFE7-0B7C08FBDAAB}" srcOrd="17" destOrd="0" presId="urn:microsoft.com/office/officeart/2005/8/layout/list1"/>
    <dgm:cxn modelId="{66EF6811-C387-4D73-B40D-759BC86B77B6}" type="presParOf" srcId="{B07034B8-D947-4C75-82B4-D0FB46604623}" destId="{402FF9B7-AC2A-4F1A-9D63-797A3238645D}" srcOrd="18" destOrd="0" presId="urn:microsoft.com/office/officeart/2005/8/layout/list1"/>
    <dgm:cxn modelId="{9E5D0A66-B5E2-45EA-A4F8-551DAC640615}" type="presParOf" srcId="{B07034B8-D947-4C75-82B4-D0FB46604623}" destId="{6A416AE4-644A-4EC1-BFE6-2942A5E5070D}" srcOrd="19" destOrd="0" presId="urn:microsoft.com/office/officeart/2005/8/layout/list1"/>
    <dgm:cxn modelId="{9C376F0C-B475-434C-AF35-19FAD2029DE8}" type="presParOf" srcId="{B07034B8-D947-4C75-82B4-D0FB46604623}" destId="{5FEB62AA-6E5C-4FC9-8CBF-F1713D8669A7}" srcOrd="20" destOrd="0" presId="urn:microsoft.com/office/officeart/2005/8/layout/list1"/>
    <dgm:cxn modelId="{F32B024F-42BA-47D7-9825-DC3A521347C1}" type="presParOf" srcId="{5FEB62AA-6E5C-4FC9-8CBF-F1713D8669A7}" destId="{3C49B9D2-0271-4596-A975-6339A541F627}" srcOrd="0" destOrd="0" presId="urn:microsoft.com/office/officeart/2005/8/layout/list1"/>
    <dgm:cxn modelId="{AEB14B9A-0DB6-4AAE-81DA-87304B78600F}" type="presParOf" srcId="{5FEB62AA-6E5C-4FC9-8CBF-F1713D8669A7}" destId="{81E62E54-5548-482C-B082-2B28FDF86298}" srcOrd="1" destOrd="0" presId="urn:microsoft.com/office/officeart/2005/8/layout/list1"/>
    <dgm:cxn modelId="{2F904F07-9AD1-4E05-99B2-261FA73E6CC0}" type="presParOf" srcId="{B07034B8-D947-4C75-82B4-D0FB46604623}" destId="{C6E648B2-6893-4486-87DF-ED892D162B7A}" srcOrd="21" destOrd="0" presId="urn:microsoft.com/office/officeart/2005/8/layout/list1"/>
    <dgm:cxn modelId="{87E420D0-1DC5-4D97-8544-5218A1F1077A}" type="presParOf" srcId="{B07034B8-D947-4C75-82B4-D0FB46604623}" destId="{5C2EF4AF-D464-4330-B8EA-E9911EE4C2D4}" srcOrd="22" destOrd="0" presId="urn:microsoft.com/office/officeart/2005/8/layout/list1"/>
    <dgm:cxn modelId="{25AF2022-A017-469B-A74C-A54F7E6D2431}" type="presParOf" srcId="{B07034B8-D947-4C75-82B4-D0FB46604623}" destId="{7D19A507-81D9-460A-86F7-CEA7964A9F5A}" srcOrd="23" destOrd="0" presId="urn:microsoft.com/office/officeart/2005/8/layout/list1"/>
    <dgm:cxn modelId="{F07EBF95-30A1-4317-8924-6650BFA5C4F2}" type="presParOf" srcId="{B07034B8-D947-4C75-82B4-D0FB46604623}" destId="{393A87D2-30D3-49CC-A645-FE3AFE852FE8}" srcOrd="24" destOrd="0" presId="urn:microsoft.com/office/officeart/2005/8/layout/list1"/>
    <dgm:cxn modelId="{4C863338-EE79-4C4A-A1C3-8AB087819F0A}" type="presParOf" srcId="{393A87D2-30D3-49CC-A645-FE3AFE852FE8}" destId="{26A33F8B-D269-46A6-A047-5909DF02390B}" srcOrd="0" destOrd="0" presId="urn:microsoft.com/office/officeart/2005/8/layout/list1"/>
    <dgm:cxn modelId="{383A494B-1F8E-4496-90C0-778B99042B5A}" type="presParOf" srcId="{393A87D2-30D3-49CC-A645-FE3AFE852FE8}" destId="{1506B8B9-9F28-4829-8605-6A753C14735C}" srcOrd="1" destOrd="0" presId="urn:microsoft.com/office/officeart/2005/8/layout/list1"/>
    <dgm:cxn modelId="{EBDD28DD-9B9C-4A1B-BB53-FEB3BF96896D}" type="presParOf" srcId="{B07034B8-D947-4C75-82B4-D0FB46604623}" destId="{5E5CD851-5168-4C3F-B390-B3575862E0A7}" srcOrd="25" destOrd="0" presId="urn:microsoft.com/office/officeart/2005/8/layout/list1"/>
    <dgm:cxn modelId="{26ACBE31-997E-4F18-8057-5699F0920C35}" type="presParOf" srcId="{B07034B8-D947-4C75-82B4-D0FB46604623}" destId="{27783FAF-B7D3-45FD-B40E-EDEC437B4D03}" srcOrd="26" destOrd="0" presId="urn:microsoft.com/office/officeart/2005/8/layout/list1"/>
    <dgm:cxn modelId="{E231E8EB-1E63-4176-B40E-32271C9F87A5}" type="presParOf" srcId="{B07034B8-D947-4C75-82B4-D0FB46604623}" destId="{B2B0BBFA-8630-4F85-B4FB-61EB80A3B4C4}" srcOrd="27" destOrd="0" presId="urn:microsoft.com/office/officeart/2005/8/layout/list1"/>
    <dgm:cxn modelId="{D8E84C9F-0D55-4D7E-AF2E-9E20B0489AB5}" type="presParOf" srcId="{B07034B8-D947-4C75-82B4-D0FB46604623}" destId="{82BCDBED-5E8E-4212-A2EA-1C3E5B686943}" srcOrd="28" destOrd="0" presId="urn:microsoft.com/office/officeart/2005/8/layout/list1"/>
    <dgm:cxn modelId="{F6EDCF4E-3832-43A8-9750-F61EDF97ADC3}" type="presParOf" srcId="{82BCDBED-5E8E-4212-A2EA-1C3E5B686943}" destId="{273F34A8-2131-4F61-A87D-307DF4EFF6D6}" srcOrd="0" destOrd="0" presId="urn:microsoft.com/office/officeart/2005/8/layout/list1"/>
    <dgm:cxn modelId="{3B8CA5BE-CB8C-4CAB-9E2C-CF140C6AFC1A}" type="presParOf" srcId="{82BCDBED-5E8E-4212-A2EA-1C3E5B686943}" destId="{7DE5AC3B-750F-4760-992E-D979F7781560}" srcOrd="1" destOrd="0" presId="urn:microsoft.com/office/officeart/2005/8/layout/list1"/>
    <dgm:cxn modelId="{2D8D7288-7FF8-4E48-8727-A8373A5DD0F7}" type="presParOf" srcId="{B07034B8-D947-4C75-82B4-D0FB46604623}" destId="{3BB9755A-D513-4763-B222-C84B1F0BD6AD}" srcOrd="29" destOrd="0" presId="urn:microsoft.com/office/officeart/2005/8/layout/list1"/>
    <dgm:cxn modelId="{E064E16F-65C9-4710-8BF8-C0E169B2AFDF}" type="presParOf" srcId="{B07034B8-D947-4C75-82B4-D0FB46604623}" destId="{B41A531A-41D3-4152-8AC2-4A79CBA5D177}" srcOrd="30" destOrd="0" presId="urn:microsoft.com/office/officeart/2005/8/layout/list1"/>
    <dgm:cxn modelId="{4C320889-69BB-42CA-98B9-94E6A479171E}" type="presParOf" srcId="{B07034B8-D947-4C75-82B4-D0FB46604623}" destId="{C4076F78-2602-4AB1-86BB-AADBCB5A6ABD}" srcOrd="31" destOrd="0" presId="urn:microsoft.com/office/officeart/2005/8/layout/list1"/>
    <dgm:cxn modelId="{6CF3C7A0-D585-415F-B853-49FF63391D12}" type="presParOf" srcId="{B07034B8-D947-4C75-82B4-D0FB46604623}" destId="{BE31C932-F202-4F20-B1F0-E83A1EB829E5}" srcOrd="32" destOrd="0" presId="urn:microsoft.com/office/officeart/2005/8/layout/list1"/>
    <dgm:cxn modelId="{80DCAB16-F564-4BA4-92E0-834FAA3EA403}" type="presParOf" srcId="{BE31C932-F202-4F20-B1F0-E83A1EB829E5}" destId="{772912F3-2D7D-498F-AE83-91B489476508}" srcOrd="0" destOrd="0" presId="urn:microsoft.com/office/officeart/2005/8/layout/list1"/>
    <dgm:cxn modelId="{AC35E066-F42A-4F07-89A3-8AE42A3E8CC2}" type="presParOf" srcId="{BE31C932-F202-4F20-B1F0-E83A1EB829E5}" destId="{2B9A495A-238F-49B9-91E0-B4FDA6D9F0CE}" srcOrd="1" destOrd="0" presId="urn:microsoft.com/office/officeart/2005/8/layout/list1"/>
    <dgm:cxn modelId="{F091F979-1CDC-4018-8066-F73A566248C5}" type="presParOf" srcId="{B07034B8-D947-4C75-82B4-D0FB46604623}" destId="{F2977A7A-3DBF-4802-AEB7-30D76D43AF9B}" srcOrd="33" destOrd="0" presId="urn:microsoft.com/office/officeart/2005/8/layout/list1"/>
    <dgm:cxn modelId="{8516FF23-0E57-4E17-923D-45BA1946BAF7}" type="presParOf" srcId="{B07034B8-D947-4C75-82B4-D0FB46604623}" destId="{1BA673A0-C059-4DED-94BD-31786AAA29A9}" srcOrd="34" destOrd="0" presId="urn:microsoft.com/office/officeart/2005/8/layout/list1"/>
    <dgm:cxn modelId="{20BD0C24-A94E-436B-98B4-53FED3A5E52E}" type="presParOf" srcId="{B07034B8-D947-4C75-82B4-D0FB46604623}" destId="{503C6369-BB26-4972-8170-3E3FDEFC0923}" srcOrd="35" destOrd="0" presId="urn:microsoft.com/office/officeart/2005/8/layout/list1"/>
    <dgm:cxn modelId="{640D7479-E44A-499F-B672-D57F96576C1D}" type="presParOf" srcId="{B07034B8-D947-4C75-82B4-D0FB46604623}" destId="{654566C7-B446-4815-A778-BDBDFFBC90DD}" srcOrd="36" destOrd="0" presId="urn:microsoft.com/office/officeart/2005/8/layout/list1"/>
    <dgm:cxn modelId="{BB03F320-9F18-4D01-8C85-67C4DD449753}" type="presParOf" srcId="{654566C7-B446-4815-A778-BDBDFFBC90DD}" destId="{F527EB8D-3985-43B4-A00B-03562497B34B}" srcOrd="0" destOrd="0" presId="urn:microsoft.com/office/officeart/2005/8/layout/list1"/>
    <dgm:cxn modelId="{403C5824-59B1-493E-B0A9-13CA0ACED830}" type="presParOf" srcId="{654566C7-B446-4815-A778-BDBDFFBC90DD}" destId="{32F9F3C3-E541-4F1F-8254-1662D5FC6C00}" srcOrd="1" destOrd="0" presId="urn:microsoft.com/office/officeart/2005/8/layout/list1"/>
    <dgm:cxn modelId="{4F15327B-F563-47CB-8DF9-921903618245}" type="presParOf" srcId="{B07034B8-D947-4C75-82B4-D0FB46604623}" destId="{EF98683C-A43E-4A6A-9241-172135239550}" srcOrd="37" destOrd="0" presId="urn:microsoft.com/office/officeart/2005/8/layout/list1"/>
    <dgm:cxn modelId="{6658017E-F6A6-4447-9856-30B421C9AB91}" type="presParOf" srcId="{B07034B8-D947-4C75-82B4-D0FB46604623}" destId="{5EA1434B-13A2-47C1-ADEE-02C0FBE93517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919598-FAE6-4B3F-9257-4A52F3950E5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BC4282-8D33-4929-B1BA-1D232E8CEC1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 подходить к своей работе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DF142B-ADEB-41BD-8936-6D4B4BF9DDAF}" type="parTrans" cxnId="{18E3EDE5-4FD6-4D60-9C17-AD5FFC6C2A3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7D9E22-D8F8-43DA-A558-12927EA9B3E6}" type="sibTrans" cxnId="{18E3EDE5-4FD6-4D60-9C17-AD5FFC6C2A3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36141D-5CF7-4E63-B740-54B0583BDA09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Внедрять в урок идею семи модулей Программы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FB0060-E7BE-4672-BC98-71D069183C4A}" type="parTrans" cxnId="{AD4B3AED-4C18-4234-83D2-3523E091261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6C1732B-DD62-4D1C-8E00-4972FB0D93C8}" type="sibTrans" cxnId="{AD4B3AED-4C18-4234-83D2-3523E091261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E1BD77-D70B-4890-A414-7A42D3C19C67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Создавать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коллаборативную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среду в классе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92CEE4-6B93-4D83-88E1-A36A668AB53A}" type="parTrans" cxnId="{2A62ED14-9D96-44D2-8346-D8E0C3828CD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D63CF06-FF4A-4E7F-A5A8-9D63A792BFDD}" type="sibTrans" cxnId="{2A62ED14-9D96-44D2-8346-D8E0C3828CD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1192D24-FAE5-42D3-861F-A4C24ED691BB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Распределять роли, продумывать определение состава группы.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6CCF0A-B702-4C41-AADF-6A5FB4C4D073}" type="parTrans" cxnId="{7BDAE4DB-6A5A-423C-AAC9-1B9F4F6A49F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4864EA-CA57-4214-8096-6D10AB1AB37B}" type="sibTrans" cxnId="{7BDAE4DB-6A5A-423C-AAC9-1B9F4F6A49F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902B9A-D823-4450-8B60-1E7FCFDEF620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Продумывать все этапы работы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0F4C7F-D741-4636-95A3-12C104B06B9A}" type="parTrans" cxnId="{18A5627E-0A03-4C22-979E-1D11AFA32D4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1672E1-A8E9-4E6A-A808-6C8CF8C6C4E6}" type="sibTrans" cxnId="{18A5627E-0A03-4C22-979E-1D11AFA32D4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5DFA5A-7A02-486E-A862-AB155D2149C3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Способствовать </a:t>
          </a:r>
          <a:r>
            <a:rPr lang="ru-RU" sz="1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детей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AD3B44B-216A-4FB9-9DB9-AE6BFC333D24}" type="parTrans" cxnId="{1AC801DC-20E9-4A3E-B2DB-CAA89EFB0B8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86033E4-A036-4EF1-9F88-EB57E32748FE}" type="sibTrans" cxnId="{1AC801DC-20E9-4A3E-B2DB-CAA89EFB0B8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CE6C93-4E88-49FF-B1F8-407CB457E270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Отрабатывать навыки организации. Рационально использовать время на уроке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93B669-C220-483E-B9CA-52331E643049}" type="parTrans" cxnId="{0B0F9BDB-85FA-4F1D-9232-90BF620DFB5B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5BC6006-0BB8-44B6-BC6C-4EFB4C99B802}" type="sibTrans" cxnId="{0B0F9BDB-85FA-4F1D-9232-90BF620DFB5B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5758B24-FF18-4B37-AF91-ACE32A69C37E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навыки оценивания по критериям</a:t>
          </a:r>
        </a:p>
      </dgm:t>
    </dgm:pt>
    <dgm:pt modelId="{767F1846-E394-4AC7-826A-9021B66CF8F9}" type="sibTrans" cxnId="{320EF3A6-3174-4AEB-AF98-6ABBCEECD0E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1A547B-D876-4F34-8AFE-6D4D0D9397F0}" type="parTrans" cxnId="{320EF3A6-3174-4AEB-AF98-6ABBCEECD0E4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30FD6B-8B1B-49EA-8BE2-582C3F2F91F0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коммуникативные навыки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38B484-CB4E-4619-98AA-52FA9E5C5004}" type="parTrans" cxnId="{91C53B86-0557-4EC9-A03B-447A447B841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60D8FD-9528-4CD7-ABC9-1C9D2F5D091D}" type="sibTrans" cxnId="{91C53B86-0557-4EC9-A03B-447A447B841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E6322CB-221A-42F8-B2FB-20A909A652E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критическое мышление детей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F515B2-5A1E-49F4-8906-44C5D66D1E0D}" type="parTrans" cxnId="{8C5CA6C8-1EA5-4092-A7E9-2DCC316B9C0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2DD1B8-FFC9-440B-BCEC-EF6236129A25}" type="sibTrans" cxnId="{8C5CA6C8-1EA5-4092-A7E9-2DCC316B9C00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AC70E4-9F5F-4BBD-A498-D730A01CA64E}" type="pres">
      <dgm:prSet presAssocID="{0F919598-FAE6-4B3F-9257-4A52F3950E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727413-7E5A-4AB9-AF0D-81B379B0EE7D}" type="pres">
      <dgm:prSet presAssocID="{BCBC4282-8D33-4929-B1BA-1D232E8CEC16}" presName="parentLin" presStyleCnt="0"/>
      <dgm:spPr/>
    </dgm:pt>
    <dgm:pt modelId="{B022940C-F23B-460F-82B7-4D535C8805B0}" type="pres">
      <dgm:prSet presAssocID="{BCBC4282-8D33-4929-B1BA-1D232E8CEC16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270E19BE-3EEB-48EB-BE96-2FF12082C024}" type="pres">
      <dgm:prSet presAssocID="{BCBC4282-8D33-4929-B1BA-1D232E8CEC16}" presName="parentText" presStyleLbl="node1" presStyleIdx="0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35685-C9B9-41AD-A25C-E4D6EE824A6C}" type="pres">
      <dgm:prSet presAssocID="{BCBC4282-8D33-4929-B1BA-1D232E8CEC16}" presName="negativeSpace" presStyleCnt="0"/>
      <dgm:spPr/>
    </dgm:pt>
    <dgm:pt modelId="{69B43D36-852A-44F5-8ADB-E27EE82CA2D3}" type="pres">
      <dgm:prSet presAssocID="{BCBC4282-8D33-4929-B1BA-1D232E8CEC16}" presName="childText" presStyleLbl="conFgAcc1" presStyleIdx="0" presStyleCnt="10">
        <dgm:presLayoutVars>
          <dgm:bulletEnabled val="1"/>
        </dgm:presLayoutVars>
      </dgm:prSet>
      <dgm:spPr/>
    </dgm:pt>
    <dgm:pt modelId="{9B2385A1-1ECA-438E-9010-3A8E26CDF668}" type="pres">
      <dgm:prSet presAssocID="{397D9E22-D8F8-43DA-A558-12927EA9B3E6}" presName="spaceBetweenRectangles" presStyleCnt="0"/>
      <dgm:spPr/>
    </dgm:pt>
    <dgm:pt modelId="{63BCBC8B-0AD1-49B2-A014-CB2E4855B77D}" type="pres">
      <dgm:prSet presAssocID="{5736141D-5CF7-4E63-B740-54B0583BDA09}" presName="parentLin" presStyleCnt="0"/>
      <dgm:spPr/>
    </dgm:pt>
    <dgm:pt modelId="{F6683255-4804-4443-8C49-417EF2E7E620}" type="pres">
      <dgm:prSet presAssocID="{5736141D-5CF7-4E63-B740-54B0583BDA09}" presName="parentLeftMargin" presStyleLbl="node1" presStyleIdx="0" presStyleCnt="10"/>
      <dgm:spPr/>
      <dgm:t>
        <a:bodyPr/>
        <a:lstStyle/>
        <a:p>
          <a:endParaRPr lang="ru-RU"/>
        </a:p>
      </dgm:t>
    </dgm:pt>
    <dgm:pt modelId="{AB4102F2-5F3B-4C50-89A0-0FD4B5D63C26}" type="pres">
      <dgm:prSet presAssocID="{5736141D-5CF7-4E63-B740-54B0583BDA09}" presName="parentText" presStyleLbl="node1" presStyleIdx="1" presStyleCnt="10" custLinFactX="15128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5E774-AB21-4A65-BE95-5BB793B7CFF9}" type="pres">
      <dgm:prSet presAssocID="{5736141D-5CF7-4E63-B740-54B0583BDA09}" presName="negativeSpace" presStyleCnt="0"/>
      <dgm:spPr/>
    </dgm:pt>
    <dgm:pt modelId="{88DB48B4-9F6A-431C-9D58-0D66A94854A5}" type="pres">
      <dgm:prSet presAssocID="{5736141D-5CF7-4E63-B740-54B0583BDA09}" presName="childText" presStyleLbl="conFgAcc1" presStyleIdx="1" presStyleCnt="10">
        <dgm:presLayoutVars>
          <dgm:bulletEnabled val="1"/>
        </dgm:presLayoutVars>
      </dgm:prSet>
      <dgm:spPr/>
    </dgm:pt>
    <dgm:pt modelId="{D2009180-AA11-4411-B79E-AF1E00F4B527}" type="pres">
      <dgm:prSet presAssocID="{76C1732B-DD62-4D1C-8E00-4972FB0D93C8}" presName="spaceBetweenRectangles" presStyleCnt="0"/>
      <dgm:spPr/>
    </dgm:pt>
    <dgm:pt modelId="{943C264A-8ECD-47F1-920B-B19A8D537F93}" type="pres">
      <dgm:prSet presAssocID="{B4E1BD77-D70B-4890-A414-7A42D3C19C67}" presName="parentLin" presStyleCnt="0"/>
      <dgm:spPr/>
    </dgm:pt>
    <dgm:pt modelId="{3B5B1504-2430-49BA-876D-E4EEFE0B040C}" type="pres">
      <dgm:prSet presAssocID="{B4E1BD77-D70B-4890-A414-7A42D3C19C67}" presName="parentLeftMargin" presStyleLbl="node1" presStyleIdx="1" presStyleCnt="10"/>
      <dgm:spPr/>
      <dgm:t>
        <a:bodyPr/>
        <a:lstStyle/>
        <a:p>
          <a:endParaRPr lang="ru-RU"/>
        </a:p>
      </dgm:t>
    </dgm:pt>
    <dgm:pt modelId="{19DFB089-C386-4F36-9332-F523941D3A40}" type="pres">
      <dgm:prSet presAssocID="{B4E1BD77-D70B-4890-A414-7A42D3C19C67}" presName="parentText" presStyleLbl="node1" presStyleIdx="2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272D5-2163-410D-9B77-E448F2570AC0}" type="pres">
      <dgm:prSet presAssocID="{B4E1BD77-D70B-4890-A414-7A42D3C19C67}" presName="negativeSpace" presStyleCnt="0"/>
      <dgm:spPr/>
    </dgm:pt>
    <dgm:pt modelId="{9887C48B-0DF0-494B-BF53-07719D8BD803}" type="pres">
      <dgm:prSet presAssocID="{B4E1BD77-D70B-4890-A414-7A42D3C19C67}" presName="childText" presStyleLbl="conFgAcc1" presStyleIdx="2" presStyleCnt="10">
        <dgm:presLayoutVars>
          <dgm:bulletEnabled val="1"/>
        </dgm:presLayoutVars>
      </dgm:prSet>
      <dgm:spPr/>
    </dgm:pt>
    <dgm:pt modelId="{3E5924F4-21E3-4FDB-BF49-03662C41AB2D}" type="pres">
      <dgm:prSet presAssocID="{0D63CF06-FF4A-4E7F-A5A8-9D63A792BFDD}" presName="spaceBetweenRectangles" presStyleCnt="0"/>
      <dgm:spPr/>
    </dgm:pt>
    <dgm:pt modelId="{B7BA5BCF-7488-4804-8CA8-D136EFA39458}" type="pres">
      <dgm:prSet presAssocID="{A1192D24-FAE5-42D3-861F-A4C24ED691BB}" presName="parentLin" presStyleCnt="0"/>
      <dgm:spPr/>
    </dgm:pt>
    <dgm:pt modelId="{79F345BE-7F36-4DC2-8798-D5F5F71B17A4}" type="pres">
      <dgm:prSet presAssocID="{A1192D24-FAE5-42D3-861F-A4C24ED691BB}" presName="parentLeftMargin" presStyleLbl="node1" presStyleIdx="2" presStyleCnt="10"/>
      <dgm:spPr/>
      <dgm:t>
        <a:bodyPr/>
        <a:lstStyle/>
        <a:p>
          <a:endParaRPr lang="ru-RU"/>
        </a:p>
      </dgm:t>
    </dgm:pt>
    <dgm:pt modelId="{BA6D5197-94D1-4A29-B14D-C6D02AAD604F}" type="pres">
      <dgm:prSet presAssocID="{A1192D24-FAE5-42D3-861F-A4C24ED691BB}" presName="parentText" presStyleLbl="node1" presStyleIdx="3" presStyleCnt="10" custLinFactX="15128" custLinFactNeighborX="100000" custLinFactNeighborY="-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AADE72-D9EA-4AAD-9446-847A58D9EFDA}" type="pres">
      <dgm:prSet presAssocID="{A1192D24-FAE5-42D3-861F-A4C24ED691BB}" presName="negativeSpace" presStyleCnt="0"/>
      <dgm:spPr/>
    </dgm:pt>
    <dgm:pt modelId="{3E500511-C088-4662-AE65-4CB413F6B098}" type="pres">
      <dgm:prSet presAssocID="{A1192D24-FAE5-42D3-861F-A4C24ED691BB}" presName="childText" presStyleLbl="conFgAcc1" presStyleIdx="3" presStyleCnt="10">
        <dgm:presLayoutVars>
          <dgm:bulletEnabled val="1"/>
        </dgm:presLayoutVars>
      </dgm:prSet>
      <dgm:spPr/>
    </dgm:pt>
    <dgm:pt modelId="{7E9F3B37-6A36-481B-8F03-C6E512DB4362}" type="pres">
      <dgm:prSet presAssocID="{C74864EA-CA57-4214-8096-6D10AB1AB37B}" presName="spaceBetweenRectangles" presStyleCnt="0"/>
      <dgm:spPr/>
    </dgm:pt>
    <dgm:pt modelId="{24B1FD1B-7F3B-45AE-BB9F-0724D44F4ECE}" type="pres">
      <dgm:prSet presAssocID="{B630FD6B-8B1B-49EA-8BE2-582C3F2F91F0}" presName="parentLin" presStyleCnt="0"/>
      <dgm:spPr/>
    </dgm:pt>
    <dgm:pt modelId="{8817D77E-028D-4885-9F06-9A6C244311DD}" type="pres">
      <dgm:prSet presAssocID="{B630FD6B-8B1B-49EA-8BE2-582C3F2F91F0}" presName="parentLeftMargin" presStyleLbl="node1" presStyleIdx="3" presStyleCnt="10"/>
      <dgm:spPr/>
      <dgm:t>
        <a:bodyPr/>
        <a:lstStyle/>
        <a:p>
          <a:endParaRPr lang="ru-RU"/>
        </a:p>
      </dgm:t>
    </dgm:pt>
    <dgm:pt modelId="{BCECF103-ADFC-4745-878B-30F340B67791}" type="pres">
      <dgm:prSet presAssocID="{B630FD6B-8B1B-49EA-8BE2-582C3F2F91F0}" presName="parentText" presStyleLbl="node1" presStyleIdx="4" presStyleCnt="10" custLinFactX="15128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9D930-0E27-4CE7-85AC-B89B1B98E248}" type="pres">
      <dgm:prSet presAssocID="{B630FD6B-8B1B-49EA-8BE2-582C3F2F91F0}" presName="negativeSpace" presStyleCnt="0"/>
      <dgm:spPr/>
    </dgm:pt>
    <dgm:pt modelId="{82749747-3F78-4F3A-BC1F-D5730DE57871}" type="pres">
      <dgm:prSet presAssocID="{B630FD6B-8B1B-49EA-8BE2-582C3F2F91F0}" presName="childText" presStyleLbl="conFgAcc1" presStyleIdx="4" presStyleCnt="10">
        <dgm:presLayoutVars>
          <dgm:bulletEnabled val="1"/>
        </dgm:presLayoutVars>
      </dgm:prSet>
      <dgm:spPr/>
    </dgm:pt>
    <dgm:pt modelId="{54D86660-939A-43BF-A70B-64ED0AB5997C}" type="pres">
      <dgm:prSet presAssocID="{2C60D8FD-9528-4CD7-ABC9-1C9D2F5D091D}" presName="spaceBetweenRectangles" presStyleCnt="0"/>
      <dgm:spPr/>
    </dgm:pt>
    <dgm:pt modelId="{6ABD7D9D-8211-4666-BBBF-21B602D60C10}" type="pres">
      <dgm:prSet presAssocID="{AE6322CB-221A-42F8-B2FB-20A909A652E6}" presName="parentLin" presStyleCnt="0"/>
      <dgm:spPr/>
    </dgm:pt>
    <dgm:pt modelId="{26AA0B37-0835-48C7-A7E6-CCC725B7A0E8}" type="pres">
      <dgm:prSet presAssocID="{AE6322CB-221A-42F8-B2FB-20A909A652E6}" presName="parentLeftMargin" presStyleLbl="node1" presStyleIdx="4" presStyleCnt="10"/>
      <dgm:spPr/>
      <dgm:t>
        <a:bodyPr/>
        <a:lstStyle/>
        <a:p>
          <a:endParaRPr lang="ru-RU"/>
        </a:p>
      </dgm:t>
    </dgm:pt>
    <dgm:pt modelId="{4FCD9A08-0632-48BF-8EE9-75D679A3F0EB}" type="pres">
      <dgm:prSet presAssocID="{AE6322CB-221A-42F8-B2FB-20A909A652E6}" presName="parentText" presStyleLbl="node1" presStyleIdx="5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CBAA5-D882-48C5-BCC0-EDD7E7AAD4F6}" type="pres">
      <dgm:prSet presAssocID="{AE6322CB-221A-42F8-B2FB-20A909A652E6}" presName="negativeSpace" presStyleCnt="0"/>
      <dgm:spPr/>
    </dgm:pt>
    <dgm:pt modelId="{7A2817ED-7E53-4085-B94D-E7049A5668D7}" type="pres">
      <dgm:prSet presAssocID="{AE6322CB-221A-42F8-B2FB-20A909A652E6}" presName="childText" presStyleLbl="conFgAcc1" presStyleIdx="5" presStyleCnt="10">
        <dgm:presLayoutVars>
          <dgm:bulletEnabled val="1"/>
        </dgm:presLayoutVars>
      </dgm:prSet>
      <dgm:spPr/>
    </dgm:pt>
    <dgm:pt modelId="{D7FA95E5-59CE-4945-87C1-A373A247E988}" type="pres">
      <dgm:prSet presAssocID="{722DD1B8-FFC9-440B-BCEC-EF6236129A25}" presName="spaceBetweenRectangles" presStyleCnt="0"/>
      <dgm:spPr/>
    </dgm:pt>
    <dgm:pt modelId="{DBBFF9EC-FB50-461B-A33A-563EAB5245C2}" type="pres">
      <dgm:prSet presAssocID="{1E902B9A-D823-4450-8B60-1E7FCFDEF620}" presName="parentLin" presStyleCnt="0"/>
      <dgm:spPr/>
    </dgm:pt>
    <dgm:pt modelId="{E7B913D0-9878-4255-A2DC-EC1DB9D04D91}" type="pres">
      <dgm:prSet presAssocID="{1E902B9A-D823-4450-8B60-1E7FCFDEF620}" presName="parentLeftMargin" presStyleLbl="node1" presStyleIdx="5" presStyleCnt="10"/>
      <dgm:spPr/>
      <dgm:t>
        <a:bodyPr/>
        <a:lstStyle/>
        <a:p>
          <a:endParaRPr lang="ru-RU"/>
        </a:p>
      </dgm:t>
    </dgm:pt>
    <dgm:pt modelId="{B87B4D05-94E8-4526-B55D-F035E10FDC1F}" type="pres">
      <dgm:prSet presAssocID="{1E902B9A-D823-4450-8B60-1E7FCFDEF620}" presName="parentText" presStyleLbl="node1" presStyleIdx="6" presStyleCnt="10" custLinFactX="15282" custLinFactNeighborX="100000" custLinFactNeighborY="41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0F899-0DD6-41E3-9EBE-E4C6EBF627C4}" type="pres">
      <dgm:prSet presAssocID="{1E902B9A-D823-4450-8B60-1E7FCFDEF620}" presName="negativeSpace" presStyleCnt="0"/>
      <dgm:spPr/>
    </dgm:pt>
    <dgm:pt modelId="{4C72EB1D-62CA-4324-A214-B35684193558}" type="pres">
      <dgm:prSet presAssocID="{1E902B9A-D823-4450-8B60-1E7FCFDEF620}" presName="childText" presStyleLbl="conFgAcc1" presStyleIdx="6" presStyleCnt="10">
        <dgm:presLayoutVars>
          <dgm:bulletEnabled val="1"/>
        </dgm:presLayoutVars>
      </dgm:prSet>
      <dgm:spPr/>
    </dgm:pt>
    <dgm:pt modelId="{6A9774F8-31D8-4FD3-B064-0B0302397F10}" type="pres">
      <dgm:prSet presAssocID="{8E1672E1-A8E9-4E6A-A808-6C8CF8C6C4E6}" presName="spaceBetweenRectangles" presStyleCnt="0"/>
      <dgm:spPr/>
    </dgm:pt>
    <dgm:pt modelId="{EEAF45C2-F8C7-431F-92D6-8A32642F49E0}" type="pres">
      <dgm:prSet presAssocID="{CC5DFA5A-7A02-486E-A862-AB155D2149C3}" presName="parentLin" presStyleCnt="0"/>
      <dgm:spPr/>
    </dgm:pt>
    <dgm:pt modelId="{A2F18C82-C42D-43BB-90C5-5CC0A86B93E1}" type="pres">
      <dgm:prSet presAssocID="{CC5DFA5A-7A02-486E-A862-AB155D2149C3}" presName="parentLeftMargin" presStyleLbl="node1" presStyleIdx="6" presStyleCnt="10"/>
      <dgm:spPr/>
      <dgm:t>
        <a:bodyPr/>
        <a:lstStyle/>
        <a:p>
          <a:endParaRPr lang="ru-RU"/>
        </a:p>
      </dgm:t>
    </dgm:pt>
    <dgm:pt modelId="{B71BBD96-40F2-4F37-B1A1-32FC7684B573}" type="pres">
      <dgm:prSet presAssocID="{CC5DFA5A-7A02-486E-A862-AB155D2149C3}" presName="parentText" presStyleLbl="node1" presStyleIdx="7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63225-694C-4C7F-BAF7-761FFF721EE0}" type="pres">
      <dgm:prSet presAssocID="{CC5DFA5A-7A02-486E-A862-AB155D2149C3}" presName="negativeSpace" presStyleCnt="0"/>
      <dgm:spPr/>
    </dgm:pt>
    <dgm:pt modelId="{9E8D7172-DD15-4BB0-9525-685DC64871BB}" type="pres">
      <dgm:prSet presAssocID="{CC5DFA5A-7A02-486E-A862-AB155D2149C3}" presName="childText" presStyleLbl="conFgAcc1" presStyleIdx="7" presStyleCnt="10" custLinFactNeighborX="-6699" custLinFactNeighborY="-27004">
        <dgm:presLayoutVars>
          <dgm:bulletEnabled val="1"/>
        </dgm:presLayoutVars>
      </dgm:prSet>
      <dgm:spPr/>
    </dgm:pt>
    <dgm:pt modelId="{41A12DCF-5C56-4051-8CFF-676CCD08BAE2}" type="pres">
      <dgm:prSet presAssocID="{286033E4-A036-4EF1-9F88-EB57E32748FE}" presName="spaceBetweenRectangles" presStyleCnt="0"/>
      <dgm:spPr/>
    </dgm:pt>
    <dgm:pt modelId="{08A84EEE-364D-4099-81D4-268D1A6FD331}" type="pres">
      <dgm:prSet presAssocID="{25758B24-FF18-4B37-AF91-ACE32A69C37E}" presName="parentLin" presStyleCnt="0"/>
      <dgm:spPr/>
    </dgm:pt>
    <dgm:pt modelId="{BC027478-82F0-4B96-AED0-9F600B4A793E}" type="pres">
      <dgm:prSet presAssocID="{25758B24-FF18-4B37-AF91-ACE32A69C37E}" presName="parentLeftMargin" presStyleLbl="node1" presStyleIdx="7" presStyleCnt="10"/>
      <dgm:spPr/>
      <dgm:t>
        <a:bodyPr/>
        <a:lstStyle/>
        <a:p>
          <a:endParaRPr lang="ru-RU"/>
        </a:p>
      </dgm:t>
    </dgm:pt>
    <dgm:pt modelId="{0E8FD97F-4FAF-40B3-95D1-E66E146FBC62}" type="pres">
      <dgm:prSet presAssocID="{25758B24-FF18-4B37-AF91-ACE32A69C37E}" presName="parentText" presStyleLbl="node1" presStyleIdx="8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37016-C7E2-4BFF-89BB-86F4EEE0B591}" type="pres">
      <dgm:prSet presAssocID="{25758B24-FF18-4B37-AF91-ACE32A69C37E}" presName="negativeSpace" presStyleCnt="0"/>
      <dgm:spPr/>
    </dgm:pt>
    <dgm:pt modelId="{9BC2D825-754B-42E5-83FA-7B9A5B8C80F5}" type="pres">
      <dgm:prSet presAssocID="{25758B24-FF18-4B37-AF91-ACE32A69C37E}" presName="childText" presStyleLbl="conFgAcc1" presStyleIdx="8" presStyleCnt="10">
        <dgm:presLayoutVars>
          <dgm:bulletEnabled val="1"/>
        </dgm:presLayoutVars>
      </dgm:prSet>
      <dgm:spPr/>
    </dgm:pt>
    <dgm:pt modelId="{27706CB0-AA57-48CF-AB3C-2CE7360F1EE7}" type="pres">
      <dgm:prSet presAssocID="{767F1846-E394-4AC7-826A-9021B66CF8F9}" presName="spaceBetweenRectangles" presStyleCnt="0"/>
      <dgm:spPr/>
    </dgm:pt>
    <dgm:pt modelId="{4A9D3B86-B1FD-4316-9689-D4A2E8F5BB7C}" type="pres">
      <dgm:prSet presAssocID="{D5CE6C93-4E88-49FF-B1F8-407CB457E270}" presName="parentLin" presStyleCnt="0"/>
      <dgm:spPr/>
    </dgm:pt>
    <dgm:pt modelId="{6D3B82E6-9C98-4ABD-8B59-0288CC173F6A}" type="pres">
      <dgm:prSet presAssocID="{D5CE6C93-4E88-49FF-B1F8-407CB457E270}" presName="parentLeftMargin" presStyleLbl="node1" presStyleIdx="8" presStyleCnt="10"/>
      <dgm:spPr/>
      <dgm:t>
        <a:bodyPr/>
        <a:lstStyle/>
        <a:p>
          <a:endParaRPr lang="ru-RU"/>
        </a:p>
      </dgm:t>
    </dgm:pt>
    <dgm:pt modelId="{1837278C-1DB9-4DC1-AED7-66F0EB3CFAB0}" type="pres">
      <dgm:prSet presAssocID="{D5CE6C93-4E88-49FF-B1F8-407CB457E270}" presName="parentText" presStyleLbl="node1" presStyleIdx="9" presStyleCnt="10" custLinFactX="15282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FF624-013D-466C-BE3F-CBBB342B04E9}" type="pres">
      <dgm:prSet presAssocID="{D5CE6C93-4E88-49FF-B1F8-407CB457E270}" presName="negativeSpace" presStyleCnt="0"/>
      <dgm:spPr/>
    </dgm:pt>
    <dgm:pt modelId="{10547D34-3A34-470A-A3C0-7B273E91410C}" type="pres">
      <dgm:prSet presAssocID="{D5CE6C93-4E88-49FF-B1F8-407CB457E270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340C647E-4C30-4E7B-88B0-7DB80A9678DC}" type="presOf" srcId="{B630FD6B-8B1B-49EA-8BE2-582C3F2F91F0}" destId="{BCECF103-ADFC-4745-878B-30F340B67791}" srcOrd="1" destOrd="0" presId="urn:microsoft.com/office/officeart/2005/8/layout/list1"/>
    <dgm:cxn modelId="{2A62ED14-9D96-44D2-8346-D8E0C3828CDF}" srcId="{0F919598-FAE6-4B3F-9257-4A52F3950E50}" destId="{B4E1BD77-D70B-4890-A414-7A42D3C19C67}" srcOrd="2" destOrd="0" parTransId="{7592CEE4-6B93-4D83-88E1-A36A668AB53A}" sibTransId="{0D63CF06-FF4A-4E7F-A5A8-9D63A792BFDD}"/>
    <dgm:cxn modelId="{AA759D03-1EE5-4751-80D9-E10EDBCA7934}" type="presOf" srcId="{B4E1BD77-D70B-4890-A414-7A42D3C19C67}" destId="{3B5B1504-2430-49BA-876D-E4EEFE0B040C}" srcOrd="0" destOrd="0" presId="urn:microsoft.com/office/officeart/2005/8/layout/list1"/>
    <dgm:cxn modelId="{AD4B3AED-4C18-4234-83D2-3523E0912615}" srcId="{0F919598-FAE6-4B3F-9257-4A52F3950E50}" destId="{5736141D-5CF7-4E63-B740-54B0583BDA09}" srcOrd="1" destOrd="0" parTransId="{6BFB0060-E7BE-4672-BC98-71D069183C4A}" sibTransId="{76C1732B-DD62-4D1C-8E00-4972FB0D93C8}"/>
    <dgm:cxn modelId="{3A9FAA89-BA6C-46AE-BDDC-1E022375A89A}" type="presOf" srcId="{1E902B9A-D823-4450-8B60-1E7FCFDEF620}" destId="{E7B913D0-9878-4255-A2DC-EC1DB9D04D91}" srcOrd="0" destOrd="0" presId="urn:microsoft.com/office/officeart/2005/8/layout/list1"/>
    <dgm:cxn modelId="{7BDAE4DB-6A5A-423C-AAC9-1B9F4F6A49F0}" srcId="{0F919598-FAE6-4B3F-9257-4A52F3950E50}" destId="{A1192D24-FAE5-42D3-861F-A4C24ED691BB}" srcOrd="3" destOrd="0" parTransId="{6F6CCF0A-B702-4C41-AADF-6A5FB4C4D073}" sibTransId="{C74864EA-CA57-4214-8096-6D10AB1AB37B}"/>
    <dgm:cxn modelId="{EAEB8CCA-4341-4CF0-9B36-14903492CB71}" type="presOf" srcId="{BCBC4282-8D33-4929-B1BA-1D232E8CEC16}" destId="{270E19BE-3EEB-48EB-BE96-2FF12082C024}" srcOrd="1" destOrd="0" presId="urn:microsoft.com/office/officeart/2005/8/layout/list1"/>
    <dgm:cxn modelId="{DB4B6C53-A850-44C2-A602-8745015FFC68}" type="presOf" srcId="{D5CE6C93-4E88-49FF-B1F8-407CB457E270}" destId="{6D3B82E6-9C98-4ABD-8B59-0288CC173F6A}" srcOrd="0" destOrd="0" presId="urn:microsoft.com/office/officeart/2005/8/layout/list1"/>
    <dgm:cxn modelId="{B783F9F3-892A-4703-8329-77A22AAE5588}" type="presOf" srcId="{1E902B9A-D823-4450-8B60-1E7FCFDEF620}" destId="{B87B4D05-94E8-4526-B55D-F035E10FDC1F}" srcOrd="1" destOrd="0" presId="urn:microsoft.com/office/officeart/2005/8/layout/list1"/>
    <dgm:cxn modelId="{2BDD2F95-F5E5-4E17-B950-DAF7C2985512}" type="presOf" srcId="{AE6322CB-221A-42F8-B2FB-20A909A652E6}" destId="{4FCD9A08-0632-48BF-8EE9-75D679A3F0EB}" srcOrd="1" destOrd="0" presId="urn:microsoft.com/office/officeart/2005/8/layout/list1"/>
    <dgm:cxn modelId="{A457A390-989B-4400-B168-415DFE11A18B}" type="presOf" srcId="{5736141D-5CF7-4E63-B740-54B0583BDA09}" destId="{F6683255-4804-4443-8C49-417EF2E7E620}" srcOrd="0" destOrd="0" presId="urn:microsoft.com/office/officeart/2005/8/layout/list1"/>
    <dgm:cxn modelId="{8D987E00-C53D-46C5-A7D8-F5ECDC464A8E}" type="presOf" srcId="{B4E1BD77-D70B-4890-A414-7A42D3C19C67}" destId="{19DFB089-C386-4F36-9332-F523941D3A40}" srcOrd="1" destOrd="0" presId="urn:microsoft.com/office/officeart/2005/8/layout/list1"/>
    <dgm:cxn modelId="{40785B30-AB74-402E-A53E-4C218CC081F9}" type="presOf" srcId="{5736141D-5CF7-4E63-B740-54B0583BDA09}" destId="{AB4102F2-5F3B-4C50-89A0-0FD4B5D63C26}" srcOrd="1" destOrd="0" presId="urn:microsoft.com/office/officeart/2005/8/layout/list1"/>
    <dgm:cxn modelId="{320EF3A6-3174-4AEB-AF98-6ABBCEECD0E4}" srcId="{0F919598-FAE6-4B3F-9257-4A52F3950E50}" destId="{25758B24-FF18-4B37-AF91-ACE32A69C37E}" srcOrd="8" destOrd="0" parTransId="{041A547B-D876-4F34-8AFE-6D4D0D9397F0}" sibTransId="{767F1846-E394-4AC7-826A-9021B66CF8F9}"/>
    <dgm:cxn modelId="{18E3EDE5-4FD6-4D60-9C17-AD5FFC6C2A34}" srcId="{0F919598-FAE6-4B3F-9257-4A52F3950E50}" destId="{BCBC4282-8D33-4929-B1BA-1D232E8CEC16}" srcOrd="0" destOrd="0" parTransId="{2CDF142B-ADEB-41BD-8936-6D4B4BF9DDAF}" sibTransId="{397D9E22-D8F8-43DA-A558-12927EA9B3E6}"/>
    <dgm:cxn modelId="{DA197874-68E8-4F86-B3B1-1DFD49CB5A75}" type="presOf" srcId="{B630FD6B-8B1B-49EA-8BE2-582C3F2F91F0}" destId="{8817D77E-028D-4885-9F06-9A6C244311DD}" srcOrd="0" destOrd="0" presId="urn:microsoft.com/office/officeart/2005/8/layout/list1"/>
    <dgm:cxn modelId="{1AC801DC-20E9-4A3E-B2DB-CAA89EFB0B82}" srcId="{0F919598-FAE6-4B3F-9257-4A52F3950E50}" destId="{CC5DFA5A-7A02-486E-A862-AB155D2149C3}" srcOrd="7" destOrd="0" parTransId="{EAD3B44B-216A-4FB9-9DB9-AE6BFC333D24}" sibTransId="{286033E4-A036-4EF1-9F88-EB57E32748FE}"/>
    <dgm:cxn modelId="{F89D818A-1AC9-4D69-820B-FB88478E5F71}" type="presOf" srcId="{25758B24-FF18-4B37-AF91-ACE32A69C37E}" destId="{0E8FD97F-4FAF-40B3-95D1-E66E146FBC62}" srcOrd="1" destOrd="0" presId="urn:microsoft.com/office/officeart/2005/8/layout/list1"/>
    <dgm:cxn modelId="{FFB1909D-54D9-4594-8DE2-AE4F2E4B8E7E}" type="presOf" srcId="{CC5DFA5A-7A02-486E-A862-AB155D2149C3}" destId="{A2F18C82-C42D-43BB-90C5-5CC0A86B93E1}" srcOrd="0" destOrd="0" presId="urn:microsoft.com/office/officeart/2005/8/layout/list1"/>
    <dgm:cxn modelId="{3559EC29-EA18-4580-9471-293D0BC6B749}" type="presOf" srcId="{AE6322CB-221A-42F8-B2FB-20A909A652E6}" destId="{26AA0B37-0835-48C7-A7E6-CCC725B7A0E8}" srcOrd="0" destOrd="0" presId="urn:microsoft.com/office/officeart/2005/8/layout/list1"/>
    <dgm:cxn modelId="{CB1557D7-41EA-43DE-A66E-5B00B1500A6F}" type="presOf" srcId="{BCBC4282-8D33-4929-B1BA-1D232E8CEC16}" destId="{B022940C-F23B-460F-82B7-4D535C8805B0}" srcOrd="0" destOrd="0" presId="urn:microsoft.com/office/officeart/2005/8/layout/list1"/>
    <dgm:cxn modelId="{810DF7B2-57B0-4D9F-9360-98EBFE4F1DBE}" type="presOf" srcId="{CC5DFA5A-7A02-486E-A862-AB155D2149C3}" destId="{B71BBD96-40F2-4F37-B1A1-32FC7684B573}" srcOrd="1" destOrd="0" presId="urn:microsoft.com/office/officeart/2005/8/layout/list1"/>
    <dgm:cxn modelId="{D21CD748-6E68-4C98-AD3E-FD438C572894}" type="presOf" srcId="{A1192D24-FAE5-42D3-861F-A4C24ED691BB}" destId="{BA6D5197-94D1-4A29-B14D-C6D02AAD604F}" srcOrd="1" destOrd="0" presId="urn:microsoft.com/office/officeart/2005/8/layout/list1"/>
    <dgm:cxn modelId="{A94E34F5-7C68-485C-A42D-931897574F87}" type="presOf" srcId="{0F919598-FAE6-4B3F-9257-4A52F3950E50}" destId="{A9AC70E4-9F5F-4BBD-A498-D730A01CA64E}" srcOrd="0" destOrd="0" presId="urn:microsoft.com/office/officeart/2005/8/layout/list1"/>
    <dgm:cxn modelId="{18A5627E-0A03-4C22-979E-1D11AFA32D41}" srcId="{0F919598-FAE6-4B3F-9257-4A52F3950E50}" destId="{1E902B9A-D823-4450-8B60-1E7FCFDEF620}" srcOrd="6" destOrd="0" parTransId="{3E0F4C7F-D741-4636-95A3-12C104B06B9A}" sibTransId="{8E1672E1-A8E9-4E6A-A808-6C8CF8C6C4E6}"/>
    <dgm:cxn modelId="{0B0F9BDB-85FA-4F1D-9232-90BF620DFB5B}" srcId="{0F919598-FAE6-4B3F-9257-4A52F3950E50}" destId="{D5CE6C93-4E88-49FF-B1F8-407CB457E270}" srcOrd="9" destOrd="0" parTransId="{2D93B669-C220-483E-B9CA-52331E643049}" sibTransId="{F5BC6006-0BB8-44B6-BC6C-4EFB4C99B802}"/>
    <dgm:cxn modelId="{91C53B86-0557-4EC9-A03B-447A447B8417}" srcId="{0F919598-FAE6-4B3F-9257-4A52F3950E50}" destId="{B630FD6B-8B1B-49EA-8BE2-582C3F2F91F0}" srcOrd="4" destOrd="0" parTransId="{3138B484-CB4E-4619-98AA-52FA9E5C5004}" sibTransId="{2C60D8FD-9528-4CD7-ABC9-1C9D2F5D091D}"/>
    <dgm:cxn modelId="{8C5CA6C8-1EA5-4092-A7E9-2DCC316B9C00}" srcId="{0F919598-FAE6-4B3F-9257-4A52F3950E50}" destId="{AE6322CB-221A-42F8-B2FB-20A909A652E6}" srcOrd="5" destOrd="0" parTransId="{54F515B2-5A1E-49F4-8906-44C5D66D1E0D}" sibTransId="{722DD1B8-FFC9-440B-BCEC-EF6236129A25}"/>
    <dgm:cxn modelId="{FC0129BE-8B17-4157-ADB0-BBC62DD019F9}" type="presOf" srcId="{A1192D24-FAE5-42D3-861F-A4C24ED691BB}" destId="{79F345BE-7F36-4DC2-8798-D5F5F71B17A4}" srcOrd="0" destOrd="0" presId="urn:microsoft.com/office/officeart/2005/8/layout/list1"/>
    <dgm:cxn modelId="{7371B81A-CDC1-4E6D-8D33-33C5605A09B4}" type="presOf" srcId="{D5CE6C93-4E88-49FF-B1F8-407CB457E270}" destId="{1837278C-1DB9-4DC1-AED7-66F0EB3CFAB0}" srcOrd="1" destOrd="0" presId="urn:microsoft.com/office/officeart/2005/8/layout/list1"/>
    <dgm:cxn modelId="{4C585357-DAC0-4251-84E6-17C0B1C639CE}" type="presOf" srcId="{25758B24-FF18-4B37-AF91-ACE32A69C37E}" destId="{BC027478-82F0-4B96-AED0-9F600B4A793E}" srcOrd="0" destOrd="0" presId="urn:microsoft.com/office/officeart/2005/8/layout/list1"/>
    <dgm:cxn modelId="{6316751F-7657-4C1F-8A8E-B9CF9AD987F5}" type="presParOf" srcId="{A9AC70E4-9F5F-4BBD-A498-D730A01CA64E}" destId="{9B727413-7E5A-4AB9-AF0D-81B379B0EE7D}" srcOrd="0" destOrd="0" presId="urn:microsoft.com/office/officeart/2005/8/layout/list1"/>
    <dgm:cxn modelId="{B64EA9BB-1DC7-45BD-BF9D-5CCDC99894E0}" type="presParOf" srcId="{9B727413-7E5A-4AB9-AF0D-81B379B0EE7D}" destId="{B022940C-F23B-460F-82B7-4D535C8805B0}" srcOrd="0" destOrd="0" presId="urn:microsoft.com/office/officeart/2005/8/layout/list1"/>
    <dgm:cxn modelId="{77EDAED7-C3F1-465A-8796-DE5644B0DC40}" type="presParOf" srcId="{9B727413-7E5A-4AB9-AF0D-81B379B0EE7D}" destId="{270E19BE-3EEB-48EB-BE96-2FF12082C024}" srcOrd="1" destOrd="0" presId="urn:microsoft.com/office/officeart/2005/8/layout/list1"/>
    <dgm:cxn modelId="{89182651-20A7-4CD7-B2C2-56898E29BC0B}" type="presParOf" srcId="{A9AC70E4-9F5F-4BBD-A498-D730A01CA64E}" destId="{C9735685-C9B9-41AD-A25C-E4D6EE824A6C}" srcOrd="1" destOrd="0" presId="urn:microsoft.com/office/officeart/2005/8/layout/list1"/>
    <dgm:cxn modelId="{0075234F-A725-4082-A67C-BA0D4E668369}" type="presParOf" srcId="{A9AC70E4-9F5F-4BBD-A498-D730A01CA64E}" destId="{69B43D36-852A-44F5-8ADB-E27EE82CA2D3}" srcOrd="2" destOrd="0" presId="urn:microsoft.com/office/officeart/2005/8/layout/list1"/>
    <dgm:cxn modelId="{A7359674-E076-45FF-A207-E2FCB8CE6B85}" type="presParOf" srcId="{A9AC70E4-9F5F-4BBD-A498-D730A01CA64E}" destId="{9B2385A1-1ECA-438E-9010-3A8E26CDF668}" srcOrd="3" destOrd="0" presId="urn:microsoft.com/office/officeart/2005/8/layout/list1"/>
    <dgm:cxn modelId="{3EEA13A1-9744-4BAA-87C2-15608C617743}" type="presParOf" srcId="{A9AC70E4-9F5F-4BBD-A498-D730A01CA64E}" destId="{63BCBC8B-0AD1-49B2-A014-CB2E4855B77D}" srcOrd="4" destOrd="0" presId="urn:microsoft.com/office/officeart/2005/8/layout/list1"/>
    <dgm:cxn modelId="{99B4350B-57B7-46BE-BA2E-D6237335A4A8}" type="presParOf" srcId="{63BCBC8B-0AD1-49B2-A014-CB2E4855B77D}" destId="{F6683255-4804-4443-8C49-417EF2E7E620}" srcOrd="0" destOrd="0" presId="urn:microsoft.com/office/officeart/2005/8/layout/list1"/>
    <dgm:cxn modelId="{81D6FD7B-10EE-41D2-91D0-3E8BCCF51960}" type="presParOf" srcId="{63BCBC8B-0AD1-49B2-A014-CB2E4855B77D}" destId="{AB4102F2-5F3B-4C50-89A0-0FD4B5D63C26}" srcOrd="1" destOrd="0" presId="urn:microsoft.com/office/officeart/2005/8/layout/list1"/>
    <dgm:cxn modelId="{20A1B981-42A2-4CBE-9986-1A7CE0693B0D}" type="presParOf" srcId="{A9AC70E4-9F5F-4BBD-A498-D730A01CA64E}" destId="{A345E774-AB21-4A65-BE95-5BB793B7CFF9}" srcOrd="5" destOrd="0" presId="urn:microsoft.com/office/officeart/2005/8/layout/list1"/>
    <dgm:cxn modelId="{3782BBFA-0AAA-4793-AD19-A6E1362B58C1}" type="presParOf" srcId="{A9AC70E4-9F5F-4BBD-A498-D730A01CA64E}" destId="{88DB48B4-9F6A-431C-9D58-0D66A94854A5}" srcOrd="6" destOrd="0" presId="urn:microsoft.com/office/officeart/2005/8/layout/list1"/>
    <dgm:cxn modelId="{AC30D2BA-110F-43E5-BC27-EF955BD003AB}" type="presParOf" srcId="{A9AC70E4-9F5F-4BBD-A498-D730A01CA64E}" destId="{D2009180-AA11-4411-B79E-AF1E00F4B527}" srcOrd="7" destOrd="0" presId="urn:microsoft.com/office/officeart/2005/8/layout/list1"/>
    <dgm:cxn modelId="{BCC7E90E-79DB-4BE3-AE9B-4E9938D5AE09}" type="presParOf" srcId="{A9AC70E4-9F5F-4BBD-A498-D730A01CA64E}" destId="{943C264A-8ECD-47F1-920B-B19A8D537F93}" srcOrd="8" destOrd="0" presId="urn:microsoft.com/office/officeart/2005/8/layout/list1"/>
    <dgm:cxn modelId="{788878F9-F53F-4DF3-ADEE-7C9E296C1ABC}" type="presParOf" srcId="{943C264A-8ECD-47F1-920B-B19A8D537F93}" destId="{3B5B1504-2430-49BA-876D-E4EEFE0B040C}" srcOrd="0" destOrd="0" presId="urn:microsoft.com/office/officeart/2005/8/layout/list1"/>
    <dgm:cxn modelId="{3E89AF2E-1BFA-4125-91D3-A45B570D28D1}" type="presParOf" srcId="{943C264A-8ECD-47F1-920B-B19A8D537F93}" destId="{19DFB089-C386-4F36-9332-F523941D3A40}" srcOrd="1" destOrd="0" presId="urn:microsoft.com/office/officeart/2005/8/layout/list1"/>
    <dgm:cxn modelId="{B6B2DF3A-008C-4A3A-ACDB-981FA7155EAD}" type="presParOf" srcId="{A9AC70E4-9F5F-4BBD-A498-D730A01CA64E}" destId="{F22272D5-2163-410D-9B77-E448F2570AC0}" srcOrd="9" destOrd="0" presId="urn:microsoft.com/office/officeart/2005/8/layout/list1"/>
    <dgm:cxn modelId="{5903177B-C58E-47B6-B7BD-127BE646B88D}" type="presParOf" srcId="{A9AC70E4-9F5F-4BBD-A498-D730A01CA64E}" destId="{9887C48B-0DF0-494B-BF53-07719D8BD803}" srcOrd="10" destOrd="0" presId="urn:microsoft.com/office/officeart/2005/8/layout/list1"/>
    <dgm:cxn modelId="{372A12CE-9976-4470-882F-E1D7FD86E711}" type="presParOf" srcId="{A9AC70E4-9F5F-4BBD-A498-D730A01CA64E}" destId="{3E5924F4-21E3-4FDB-BF49-03662C41AB2D}" srcOrd="11" destOrd="0" presId="urn:microsoft.com/office/officeart/2005/8/layout/list1"/>
    <dgm:cxn modelId="{FF1E9031-A5EB-493F-9E11-CEA03065C9D1}" type="presParOf" srcId="{A9AC70E4-9F5F-4BBD-A498-D730A01CA64E}" destId="{B7BA5BCF-7488-4804-8CA8-D136EFA39458}" srcOrd="12" destOrd="0" presId="urn:microsoft.com/office/officeart/2005/8/layout/list1"/>
    <dgm:cxn modelId="{BD57C262-5EF8-4396-AACE-0F4CC7D50CB3}" type="presParOf" srcId="{B7BA5BCF-7488-4804-8CA8-D136EFA39458}" destId="{79F345BE-7F36-4DC2-8798-D5F5F71B17A4}" srcOrd="0" destOrd="0" presId="urn:microsoft.com/office/officeart/2005/8/layout/list1"/>
    <dgm:cxn modelId="{5BBF608F-2F1C-4908-9CD1-9511855BDA76}" type="presParOf" srcId="{B7BA5BCF-7488-4804-8CA8-D136EFA39458}" destId="{BA6D5197-94D1-4A29-B14D-C6D02AAD604F}" srcOrd="1" destOrd="0" presId="urn:microsoft.com/office/officeart/2005/8/layout/list1"/>
    <dgm:cxn modelId="{DF01FD56-38B9-4A5A-96DB-30CCC302542C}" type="presParOf" srcId="{A9AC70E4-9F5F-4BBD-A498-D730A01CA64E}" destId="{EBAADE72-D9EA-4AAD-9446-847A58D9EFDA}" srcOrd="13" destOrd="0" presId="urn:microsoft.com/office/officeart/2005/8/layout/list1"/>
    <dgm:cxn modelId="{D6D686A2-2160-46C7-887C-91A61DA82FA0}" type="presParOf" srcId="{A9AC70E4-9F5F-4BBD-A498-D730A01CA64E}" destId="{3E500511-C088-4662-AE65-4CB413F6B098}" srcOrd="14" destOrd="0" presId="urn:microsoft.com/office/officeart/2005/8/layout/list1"/>
    <dgm:cxn modelId="{FD70D242-6016-4D72-95F1-A134081F8DC2}" type="presParOf" srcId="{A9AC70E4-9F5F-4BBD-A498-D730A01CA64E}" destId="{7E9F3B37-6A36-481B-8F03-C6E512DB4362}" srcOrd="15" destOrd="0" presId="urn:microsoft.com/office/officeart/2005/8/layout/list1"/>
    <dgm:cxn modelId="{DC454ED6-88FF-4A93-9110-5494D296FBE5}" type="presParOf" srcId="{A9AC70E4-9F5F-4BBD-A498-D730A01CA64E}" destId="{24B1FD1B-7F3B-45AE-BB9F-0724D44F4ECE}" srcOrd="16" destOrd="0" presId="urn:microsoft.com/office/officeart/2005/8/layout/list1"/>
    <dgm:cxn modelId="{F322F763-3238-4538-A9A9-C5AE0E7367E3}" type="presParOf" srcId="{24B1FD1B-7F3B-45AE-BB9F-0724D44F4ECE}" destId="{8817D77E-028D-4885-9F06-9A6C244311DD}" srcOrd="0" destOrd="0" presId="urn:microsoft.com/office/officeart/2005/8/layout/list1"/>
    <dgm:cxn modelId="{74BAEED3-1A39-44DB-BE56-814B4EC14009}" type="presParOf" srcId="{24B1FD1B-7F3B-45AE-BB9F-0724D44F4ECE}" destId="{BCECF103-ADFC-4745-878B-30F340B67791}" srcOrd="1" destOrd="0" presId="urn:microsoft.com/office/officeart/2005/8/layout/list1"/>
    <dgm:cxn modelId="{4EE1FBD9-333C-4EC5-9788-1ADE70917125}" type="presParOf" srcId="{A9AC70E4-9F5F-4BBD-A498-D730A01CA64E}" destId="{3A99D930-0E27-4CE7-85AC-B89B1B98E248}" srcOrd="17" destOrd="0" presId="urn:microsoft.com/office/officeart/2005/8/layout/list1"/>
    <dgm:cxn modelId="{7AB851BB-2249-4C5F-8711-CDB89649D515}" type="presParOf" srcId="{A9AC70E4-9F5F-4BBD-A498-D730A01CA64E}" destId="{82749747-3F78-4F3A-BC1F-D5730DE57871}" srcOrd="18" destOrd="0" presId="urn:microsoft.com/office/officeart/2005/8/layout/list1"/>
    <dgm:cxn modelId="{4DAB9962-6BA1-41F9-BB15-8C1A383F62B2}" type="presParOf" srcId="{A9AC70E4-9F5F-4BBD-A498-D730A01CA64E}" destId="{54D86660-939A-43BF-A70B-64ED0AB5997C}" srcOrd="19" destOrd="0" presId="urn:microsoft.com/office/officeart/2005/8/layout/list1"/>
    <dgm:cxn modelId="{59B4619C-BA9F-4AA3-AACE-DBF29E829E72}" type="presParOf" srcId="{A9AC70E4-9F5F-4BBD-A498-D730A01CA64E}" destId="{6ABD7D9D-8211-4666-BBBF-21B602D60C10}" srcOrd="20" destOrd="0" presId="urn:microsoft.com/office/officeart/2005/8/layout/list1"/>
    <dgm:cxn modelId="{A93118E3-DAB8-4E14-8E6A-E75F84B8FC57}" type="presParOf" srcId="{6ABD7D9D-8211-4666-BBBF-21B602D60C10}" destId="{26AA0B37-0835-48C7-A7E6-CCC725B7A0E8}" srcOrd="0" destOrd="0" presId="urn:microsoft.com/office/officeart/2005/8/layout/list1"/>
    <dgm:cxn modelId="{C476A825-0E03-4A7F-A2E3-B033AC595F7E}" type="presParOf" srcId="{6ABD7D9D-8211-4666-BBBF-21B602D60C10}" destId="{4FCD9A08-0632-48BF-8EE9-75D679A3F0EB}" srcOrd="1" destOrd="0" presId="urn:microsoft.com/office/officeart/2005/8/layout/list1"/>
    <dgm:cxn modelId="{4A8BA2E9-E8E6-4F8C-B381-58DBED075F08}" type="presParOf" srcId="{A9AC70E4-9F5F-4BBD-A498-D730A01CA64E}" destId="{97DCBAA5-D882-48C5-BCC0-EDD7E7AAD4F6}" srcOrd="21" destOrd="0" presId="urn:microsoft.com/office/officeart/2005/8/layout/list1"/>
    <dgm:cxn modelId="{751873E8-53D3-4E0C-AC0B-3DD5D5EBB1F2}" type="presParOf" srcId="{A9AC70E4-9F5F-4BBD-A498-D730A01CA64E}" destId="{7A2817ED-7E53-4085-B94D-E7049A5668D7}" srcOrd="22" destOrd="0" presId="urn:microsoft.com/office/officeart/2005/8/layout/list1"/>
    <dgm:cxn modelId="{C4886F6C-EA76-4CD1-8C29-127CB773F26C}" type="presParOf" srcId="{A9AC70E4-9F5F-4BBD-A498-D730A01CA64E}" destId="{D7FA95E5-59CE-4945-87C1-A373A247E988}" srcOrd="23" destOrd="0" presId="urn:microsoft.com/office/officeart/2005/8/layout/list1"/>
    <dgm:cxn modelId="{B74D43F7-7733-43B0-8489-F1CAB989B560}" type="presParOf" srcId="{A9AC70E4-9F5F-4BBD-A498-D730A01CA64E}" destId="{DBBFF9EC-FB50-461B-A33A-563EAB5245C2}" srcOrd="24" destOrd="0" presId="urn:microsoft.com/office/officeart/2005/8/layout/list1"/>
    <dgm:cxn modelId="{22B2DF53-14DC-49CA-AA2B-D4E416691CD2}" type="presParOf" srcId="{DBBFF9EC-FB50-461B-A33A-563EAB5245C2}" destId="{E7B913D0-9878-4255-A2DC-EC1DB9D04D91}" srcOrd="0" destOrd="0" presId="urn:microsoft.com/office/officeart/2005/8/layout/list1"/>
    <dgm:cxn modelId="{1CA15760-127E-409D-9644-7529A741ADCF}" type="presParOf" srcId="{DBBFF9EC-FB50-461B-A33A-563EAB5245C2}" destId="{B87B4D05-94E8-4526-B55D-F035E10FDC1F}" srcOrd="1" destOrd="0" presId="urn:microsoft.com/office/officeart/2005/8/layout/list1"/>
    <dgm:cxn modelId="{0BFA8EF9-3E96-4CEA-AAAE-192172A4FCF5}" type="presParOf" srcId="{A9AC70E4-9F5F-4BBD-A498-D730A01CA64E}" destId="{BC10F899-0DD6-41E3-9EBE-E4C6EBF627C4}" srcOrd="25" destOrd="0" presId="urn:microsoft.com/office/officeart/2005/8/layout/list1"/>
    <dgm:cxn modelId="{51725B29-1ED9-4C11-B3B6-07CFADF9E11F}" type="presParOf" srcId="{A9AC70E4-9F5F-4BBD-A498-D730A01CA64E}" destId="{4C72EB1D-62CA-4324-A214-B35684193558}" srcOrd="26" destOrd="0" presId="urn:microsoft.com/office/officeart/2005/8/layout/list1"/>
    <dgm:cxn modelId="{40EAF55E-34C6-44CB-A28E-95BDA63718FC}" type="presParOf" srcId="{A9AC70E4-9F5F-4BBD-A498-D730A01CA64E}" destId="{6A9774F8-31D8-4FD3-B064-0B0302397F10}" srcOrd="27" destOrd="0" presId="urn:microsoft.com/office/officeart/2005/8/layout/list1"/>
    <dgm:cxn modelId="{7FBBB1B0-DB21-4811-B645-75DEE6A67B8F}" type="presParOf" srcId="{A9AC70E4-9F5F-4BBD-A498-D730A01CA64E}" destId="{EEAF45C2-F8C7-431F-92D6-8A32642F49E0}" srcOrd="28" destOrd="0" presId="urn:microsoft.com/office/officeart/2005/8/layout/list1"/>
    <dgm:cxn modelId="{B3CD9D06-29D2-450F-B216-9CD8933316A0}" type="presParOf" srcId="{EEAF45C2-F8C7-431F-92D6-8A32642F49E0}" destId="{A2F18C82-C42D-43BB-90C5-5CC0A86B93E1}" srcOrd="0" destOrd="0" presId="urn:microsoft.com/office/officeart/2005/8/layout/list1"/>
    <dgm:cxn modelId="{C3D36CFE-2883-4710-A362-0D7D787C7179}" type="presParOf" srcId="{EEAF45C2-F8C7-431F-92D6-8A32642F49E0}" destId="{B71BBD96-40F2-4F37-B1A1-32FC7684B573}" srcOrd="1" destOrd="0" presId="urn:microsoft.com/office/officeart/2005/8/layout/list1"/>
    <dgm:cxn modelId="{0962338A-9F2B-40DB-BA21-F9AAAB8ED21B}" type="presParOf" srcId="{A9AC70E4-9F5F-4BBD-A498-D730A01CA64E}" destId="{0B263225-694C-4C7F-BAF7-761FFF721EE0}" srcOrd="29" destOrd="0" presId="urn:microsoft.com/office/officeart/2005/8/layout/list1"/>
    <dgm:cxn modelId="{ACCD7C16-DB7A-417B-8F15-14F8424AA61E}" type="presParOf" srcId="{A9AC70E4-9F5F-4BBD-A498-D730A01CA64E}" destId="{9E8D7172-DD15-4BB0-9525-685DC64871BB}" srcOrd="30" destOrd="0" presId="urn:microsoft.com/office/officeart/2005/8/layout/list1"/>
    <dgm:cxn modelId="{DB6C58E9-5C7D-426D-9A5B-97FD66D56C0F}" type="presParOf" srcId="{A9AC70E4-9F5F-4BBD-A498-D730A01CA64E}" destId="{41A12DCF-5C56-4051-8CFF-676CCD08BAE2}" srcOrd="31" destOrd="0" presId="urn:microsoft.com/office/officeart/2005/8/layout/list1"/>
    <dgm:cxn modelId="{3C7F8CF7-56B1-419D-8382-E9482F7CD707}" type="presParOf" srcId="{A9AC70E4-9F5F-4BBD-A498-D730A01CA64E}" destId="{08A84EEE-364D-4099-81D4-268D1A6FD331}" srcOrd="32" destOrd="0" presId="urn:microsoft.com/office/officeart/2005/8/layout/list1"/>
    <dgm:cxn modelId="{020EFFCD-5288-4927-A011-6AAA9118A192}" type="presParOf" srcId="{08A84EEE-364D-4099-81D4-268D1A6FD331}" destId="{BC027478-82F0-4B96-AED0-9F600B4A793E}" srcOrd="0" destOrd="0" presId="urn:microsoft.com/office/officeart/2005/8/layout/list1"/>
    <dgm:cxn modelId="{FCC0980B-9B2F-4EF5-BCCB-004F307BFBEB}" type="presParOf" srcId="{08A84EEE-364D-4099-81D4-268D1A6FD331}" destId="{0E8FD97F-4FAF-40B3-95D1-E66E146FBC62}" srcOrd="1" destOrd="0" presId="urn:microsoft.com/office/officeart/2005/8/layout/list1"/>
    <dgm:cxn modelId="{95E29264-FC37-46E4-AD77-F5A93EB8067D}" type="presParOf" srcId="{A9AC70E4-9F5F-4BBD-A498-D730A01CA64E}" destId="{12837016-C7E2-4BFF-89BB-86F4EEE0B591}" srcOrd="33" destOrd="0" presId="urn:microsoft.com/office/officeart/2005/8/layout/list1"/>
    <dgm:cxn modelId="{1908D985-81E6-4070-B005-90F1F175BF57}" type="presParOf" srcId="{A9AC70E4-9F5F-4BBD-A498-D730A01CA64E}" destId="{9BC2D825-754B-42E5-83FA-7B9A5B8C80F5}" srcOrd="34" destOrd="0" presId="urn:microsoft.com/office/officeart/2005/8/layout/list1"/>
    <dgm:cxn modelId="{C0C81A4D-932E-4775-ACDE-18B17E2A0154}" type="presParOf" srcId="{A9AC70E4-9F5F-4BBD-A498-D730A01CA64E}" destId="{27706CB0-AA57-48CF-AB3C-2CE7360F1EE7}" srcOrd="35" destOrd="0" presId="urn:microsoft.com/office/officeart/2005/8/layout/list1"/>
    <dgm:cxn modelId="{1B9CD24A-B5B0-4C08-9BFC-38FAC2FF1F52}" type="presParOf" srcId="{A9AC70E4-9F5F-4BBD-A498-D730A01CA64E}" destId="{4A9D3B86-B1FD-4316-9689-D4A2E8F5BB7C}" srcOrd="36" destOrd="0" presId="urn:microsoft.com/office/officeart/2005/8/layout/list1"/>
    <dgm:cxn modelId="{4567AE5A-B05E-4F09-BCEA-83E3A7C95737}" type="presParOf" srcId="{4A9D3B86-B1FD-4316-9689-D4A2E8F5BB7C}" destId="{6D3B82E6-9C98-4ABD-8B59-0288CC173F6A}" srcOrd="0" destOrd="0" presId="urn:microsoft.com/office/officeart/2005/8/layout/list1"/>
    <dgm:cxn modelId="{68383C92-2CDF-422E-9302-32B7245B48E8}" type="presParOf" srcId="{4A9D3B86-B1FD-4316-9689-D4A2E8F5BB7C}" destId="{1837278C-1DB9-4DC1-AED7-66F0EB3CFAB0}" srcOrd="1" destOrd="0" presId="urn:microsoft.com/office/officeart/2005/8/layout/list1"/>
    <dgm:cxn modelId="{B9C85C24-F970-49CE-A888-472C0ED536E8}" type="presParOf" srcId="{A9AC70E4-9F5F-4BBD-A498-D730A01CA64E}" destId="{4CCFF624-013D-466C-BE3F-CBBB342B04E9}" srcOrd="37" destOrd="0" presId="urn:microsoft.com/office/officeart/2005/8/layout/list1"/>
    <dgm:cxn modelId="{00C614E1-5C0C-4216-9AA6-DCC9B6B44ED1}" type="presParOf" srcId="{A9AC70E4-9F5F-4BBD-A498-D730A01CA64E}" destId="{10547D34-3A34-470A-A3C0-7B273E91410C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0D2A86-F098-4788-8F3C-32531FCF81B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180342-6EFC-4CE4-9EE5-6B182CF159A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Дети не 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умеют аргументировать, рассуждать, задавать вопросы высокого порядка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B660B6-D952-4675-9B79-55327E6D6EBE}" type="parTrans" cxnId="{7323C81C-24E2-412B-AE02-1C0C8B772033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D814DA-7375-4813-8B2C-5B1638854E3E}" type="sibTrans" cxnId="{7323C81C-24E2-412B-AE02-1C0C8B772033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79E9C5-C4EE-40A1-8CA8-AE460BD8BF0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Нежелание работать с некоторыми учащимися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C01648-DA39-4279-B2C6-413489EC59DC}" type="parTrans" cxnId="{17855F73-92AD-4CA6-9906-900E78BD019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0BB2B5-EF62-4640-92C3-6EF536B6DB1E}" type="sibTrans" cxnId="{17855F73-92AD-4CA6-9906-900E78BD0192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789F27-3019-464C-86AE-7AEC23D8455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Отдельные ученики брали на себя много обязанностей, не принимали мнение другого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2D2908-798B-427F-97F2-826B180B942A}" type="parTrans" cxnId="{97225D62-EE8F-42B8-9B43-EF45FFF34E5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F166B8-C71D-4C4D-9A4B-B6C51376A000}" type="sibTrans" cxnId="{97225D62-EE8F-42B8-9B43-EF45FFF34E5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5EAD26-CB9E-4BFF-9F67-39D18CBDFE4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целей урока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AD0AB1-E3A8-45C9-BA54-5913DFAD5D52}" type="parTrans" cxnId="{B590AD1D-62B6-49EE-8061-350B44A1EDE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983A55-3E3A-453A-8039-A9DEF70BE8F7}" type="sibTrans" cxnId="{B590AD1D-62B6-49EE-8061-350B44A1EDE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D066E29-8FF7-4187-B9A2-4261C8F0AA31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Завышение или занижение оценки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C07192-D96B-477E-A1DA-203746855820}" type="parTrans" cxnId="{B3DD2050-BBCC-4C3A-B998-2AF52F482DE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789CE8-D1AF-4757-91E9-C307168F45DB}" type="sibTrans" cxnId="{B3DD2050-BBCC-4C3A-B998-2AF52F482DE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0B1242-B4AC-4D63-A63F-750FC6532DA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Неумение рационально использовать время на уроке</a:t>
          </a:r>
        </a:p>
        <a:p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422AD2-3169-4631-A576-1E1041B7DB76}" type="parTrans" cxnId="{3112DC7B-7FC4-472B-BAA6-1CEC012DD4F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96D8CB-8CC9-45DB-B31F-4C6D1244F3A2}" type="sibTrans" cxnId="{3112DC7B-7FC4-472B-BAA6-1CEC012DD4F8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5FE81A-B2DD-4280-94C7-1D10C5596AAF}" type="pres">
      <dgm:prSet presAssocID="{3D0D2A86-F098-4788-8F3C-32531FCF81B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D1C9A1-2D07-4C23-BF6E-9109CCCF7B43}" type="pres">
      <dgm:prSet presAssocID="{2E79E9C5-C4EE-40A1-8CA8-AE460BD8BF0F}" presName="parentLin" presStyleCnt="0"/>
      <dgm:spPr/>
    </dgm:pt>
    <dgm:pt modelId="{8D86F0B7-3EFE-4788-AAF9-BDEA006AECCD}" type="pres">
      <dgm:prSet presAssocID="{2E79E9C5-C4EE-40A1-8CA8-AE460BD8BF0F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D8B3383-C0F1-498B-9673-E0775FCE3CB0}" type="pres">
      <dgm:prSet presAssocID="{2E79E9C5-C4EE-40A1-8CA8-AE460BD8BF0F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10109-B783-4DEF-8B60-67B2DF626D65}" type="pres">
      <dgm:prSet presAssocID="{2E79E9C5-C4EE-40A1-8CA8-AE460BD8BF0F}" presName="negativeSpace" presStyleCnt="0"/>
      <dgm:spPr/>
    </dgm:pt>
    <dgm:pt modelId="{CF66696F-9CF6-4943-9E5B-BDC0336153AB}" type="pres">
      <dgm:prSet presAssocID="{2E79E9C5-C4EE-40A1-8CA8-AE460BD8BF0F}" presName="childText" presStyleLbl="conFgAcc1" presStyleIdx="0" presStyleCnt="6">
        <dgm:presLayoutVars>
          <dgm:bulletEnabled val="1"/>
        </dgm:presLayoutVars>
      </dgm:prSet>
      <dgm:spPr/>
    </dgm:pt>
    <dgm:pt modelId="{A30AE8C4-A4CC-4DE6-84C4-DB3BC3A31DAE}" type="pres">
      <dgm:prSet presAssocID="{4B0BB2B5-EF62-4640-92C3-6EF536B6DB1E}" presName="spaceBetweenRectangles" presStyleCnt="0"/>
      <dgm:spPr/>
    </dgm:pt>
    <dgm:pt modelId="{9775B42D-F4A9-4939-BD6A-86F6F6068C49}" type="pres">
      <dgm:prSet presAssocID="{24789F27-3019-464C-86AE-7AEC23D84558}" presName="parentLin" presStyleCnt="0"/>
      <dgm:spPr/>
    </dgm:pt>
    <dgm:pt modelId="{2D962956-3F1E-4C16-BB49-C0CCCD26836D}" type="pres">
      <dgm:prSet presAssocID="{24789F27-3019-464C-86AE-7AEC23D8455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FB9E1034-446C-4F5C-B8ED-69970CDD9522}" type="pres">
      <dgm:prSet presAssocID="{24789F27-3019-464C-86AE-7AEC23D8455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C10D1-D022-4401-83A7-4AB8C25B5860}" type="pres">
      <dgm:prSet presAssocID="{24789F27-3019-464C-86AE-7AEC23D84558}" presName="negativeSpace" presStyleCnt="0"/>
      <dgm:spPr/>
    </dgm:pt>
    <dgm:pt modelId="{6D3F4134-2D59-4F66-AF94-C449FD808C98}" type="pres">
      <dgm:prSet presAssocID="{24789F27-3019-464C-86AE-7AEC23D84558}" presName="childText" presStyleLbl="conFgAcc1" presStyleIdx="1" presStyleCnt="6">
        <dgm:presLayoutVars>
          <dgm:bulletEnabled val="1"/>
        </dgm:presLayoutVars>
      </dgm:prSet>
      <dgm:spPr/>
    </dgm:pt>
    <dgm:pt modelId="{2E21E27C-6F66-4C38-8FE1-E6204AC8BB99}" type="pres">
      <dgm:prSet presAssocID="{EBF166B8-C71D-4C4D-9A4B-B6C51376A000}" presName="spaceBetweenRectangles" presStyleCnt="0"/>
      <dgm:spPr/>
    </dgm:pt>
    <dgm:pt modelId="{9623EBAE-1AA1-4332-B9F6-DE2C88677310}" type="pres">
      <dgm:prSet presAssocID="{0B180342-6EFC-4CE4-9EE5-6B182CF159A8}" presName="parentLin" presStyleCnt="0"/>
      <dgm:spPr/>
    </dgm:pt>
    <dgm:pt modelId="{85B4AC13-6F5B-4BDD-BBD2-F5F80791A37C}" type="pres">
      <dgm:prSet presAssocID="{0B180342-6EFC-4CE4-9EE5-6B182CF159A8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BC3B1656-59BE-4716-989D-FAD6B4D4F554}" type="pres">
      <dgm:prSet presAssocID="{0B180342-6EFC-4CE4-9EE5-6B182CF159A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64CC5-5851-4A98-B9F4-70A5A068F666}" type="pres">
      <dgm:prSet presAssocID="{0B180342-6EFC-4CE4-9EE5-6B182CF159A8}" presName="negativeSpace" presStyleCnt="0"/>
      <dgm:spPr/>
    </dgm:pt>
    <dgm:pt modelId="{B42F579A-6B7D-4560-A063-723EBC10B9AA}" type="pres">
      <dgm:prSet presAssocID="{0B180342-6EFC-4CE4-9EE5-6B182CF159A8}" presName="childText" presStyleLbl="conFgAcc1" presStyleIdx="2" presStyleCnt="6">
        <dgm:presLayoutVars>
          <dgm:bulletEnabled val="1"/>
        </dgm:presLayoutVars>
      </dgm:prSet>
      <dgm:spPr/>
    </dgm:pt>
    <dgm:pt modelId="{CC3C13A2-7549-4AE9-9D1A-30DA5F89EFDD}" type="pres">
      <dgm:prSet presAssocID="{AFD814DA-7375-4813-8B2C-5B1638854E3E}" presName="spaceBetweenRectangles" presStyleCnt="0"/>
      <dgm:spPr/>
    </dgm:pt>
    <dgm:pt modelId="{F80B08FA-368C-4FDB-9AE7-B0318FA734A6}" type="pres">
      <dgm:prSet presAssocID="{CB5EAD26-CB9E-4BFF-9F67-39D18CBDFE4F}" presName="parentLin" presStyleCnt="0"/>
      <dgm:spPr/>
    </dgm:pt>
    <dgm:pt modelId="{225367E2-7692-460E-9D1D-A0A212B5A0F1}" type="pres">
      <dgm:prSet presAssocID="{CB5EAD26-CB9E-4BFF-9F67-39D18CBDFE4F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45260830-2AFA-4B8F-89F2-B473C8DF6AE8}" type="pres">
      <dgm:prSet presAssocID="{CB5EAD26-CB9E-4BFF-9F67-39D18CBDFE4F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FB35C-CDD7-46AE-B6AF-5FBE453FFD89}" type="pres">
      <dgm:prSet presAssocID="{CB5EAD26-CB9E-4BFF-9F67-39D18CBDFE4F}" presName="negativeSpace" presStyleCnt="0"/>
      <dgm:spPr/>
    </dgm:pt>
    <dgm:pt modelId="{DB167291-D37D-4057-9131-C8AE44F5B56D}" type="pres">
      <dgm:prSet presAssocID="{CB5EAD26-CB9E-4BFF-9F67-39D18CBDFE4F}" presName="childText" presStyleLbl="conFgAcc1" presStyleIdx="3" presStyleCnt="6">
        <dgm:presLayoutVars>
          <dgm:bulletEnabled val="1"/>
        </dgm:presLayoutVars>
      </dgm:prSet>
      <dgm:spPr/>
    </dgm:pt>
    <dgm:pt modelId="{DC95AE0F-EB24-4489-80D3-FF4AB0F2B157}" type="pres">
      <dgm:prSet presAssocID="{D4983A55-3E3A-453A-8039-A9DEF70BE8F7}" presName="spaceBetweenRectangles" presStyleCnt="0"/>
      <dgm:spPr/>
    </dgm:pt>
    <dgm:pt modelId="{518F9F4F-6342-4A3C-BD5E-18BBBB209E9E}" type="pres">
      <dgm:prSet presAssocID="{3D066E29-8FF7-4187-B9A2-4261C8F0AA31}" presName="parentLin" presStyleCnt="0"/>
      <dgm:spPr/>
    </dgm:pt>
    <dgm:pt modelId="{59A9C98D-6CCA-4A88-A05D-8348A3C611DB}" type="pres">
      <dgm:prSet presAssocID="{3D066E29-8FF7-4187-B9A2-4261C8F0AA3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8D688867-6141-4736-9C26-8F7C937EBE71}" type="pres">
      <dgm:prSet presAssocID="{3D066E29-8FF7-4187-B9A2-4261C8F0AA3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BCBC1-C37D-4949-AC34-8AEA983BEC2F}" type="pres">
      <dgm:prSet presAssocID="{3D066E29-8FF7-4187-B9A2-4261C8F0AA31}" presName="negativeSpace" presStyleCnt="0"/>
      <dgm:spPr/>
    </dgm:pt>
    <dgm:pt modelId="{CE4384A8-601E-42DE-9E14-61EC10AD6E2F}" type="pres">
      <dgm:prSet presAssocID="{3D066E29-8FF7-4187-B9A2-4261C8F0AA31}" presName="childText" presStyleLbl="conFgAcc1" presStyleIdx="4" presStyleCnt="6">
        <dgm:presLayoutVars>
          <dgm:bulletEnabled val="1"/>
        </dgm:presLayoutVars>
      </dgm:prSet>
      <dgm:spPr/>
    </dgm:pt>
    <dgm:pt modelId="{9FE2AC89-3F25-4A10-AC95-5CB1F1478230}" type="pres">
      <dgm:prSet presAssocID="{72789CE8-D1AF-4757-91E9-C307168F45DB}" presName="spaceBetweenRectangles" presStyleCnt="0"/>
      <dgm:spPr/>
    </dgm:pt>
    <dgm:pt modelId="{AFEBB626-F828-4B29-B428-24118CC4DEA3}" type="pres">
      <dgm:prSet presAssocID="{EB0B1242-B4AC-4D63-A63F-750FC6532DA8}" presName="parentLin" presStyleCnt="0"/>
      <dgm:spPr/>
    </dgm:pt>
    <dgm:pt modelId="{05D3FCE4-5A4D-4174-98E1-0943816F9DCC}" type="pres">
      <dgm:prSet presAssocID="{EB0B1242-B4AC-4D63-A63F-750FC6532DA8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62F73C38-A228-4240-B209-411A15107D86}" type="pres">
      <dgm:prSet presAssocID="{EB0B1242-B4AC-4D63-A63F-750FC6532DA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1324D-4871-42E1-AD86-7C461E6F3888}" type="pres">
      <dgm:prSet presAssocID="{EB0B1242-B4AC-4D63-A63F-750FC6532DA8}" presName="negativeSpace" presStyleCnt="0"/>
      <dgm:spPr/>
    </dgm:pt>
    <dgm:pt modelId="{596CD398-88A6-4243-BD3F-4E4E19C562C4}" type="pres">
      <dgm:prSet presAssocID="{EB0B1242-B4AC-4D63-A63F-750FC6532DA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DB54A191-5447-43B6-811A-6C4B2CA22A1B}" type="presOf" srcId="{EB0B1242-B4AC-4D63-A63F-750FC6532DA8}" destId="{05D3FCE4-5A4D-4174-98E1-0943816F9DCC}" srcOrd="0" destOrd="0" presId="urn:microsoft.com/office/officeart/2005/8/layout/list1"/>
    <dgm:cxn modelId="{B3B5EE01-66C9-4858-B2AE-D26FC3C3DAF8}" type="presOf" srcId="{3D066E29-8FF7-4187-B9A2-4261C8F0AA31}" destId="{8D688867-6141-4736-9C26-8F7C937EBE71}" srcOrd="1" destOrd="0" presId="urn:microsoft.com/office/officeart/2005/8/layout/list1"/>
    <dgm:cxn modelId="{B3DD2050-BBCC-4C3A-B998-2AF52F482DE9}" srcId="{3D0D2A86-F098-4788-8F3C-32531FCF81B2}" destId="{3D066E29-8FF7-4187-B9A2-4261C8F0AA31}" srcOrd="4" destOrd="0" parTransId="{BCC07192-D96B-477E-A1DA-203746855820}" sibTransId="{72789CE8-D1AF-4757-91E9-C307168F45DB}"/>
    <dgm:cxn modelId="{9C291A0D-2319-4199-B037-D944C0EB3E48}" type="presOf" srcId="{EB0B1242-B4AC-4D63-A63F-750FC6532DA8}" destId="{62F73C38-A228-4240-B209-411A15107D86}" srcOrd="1" destOrd="0" presId="urn:microsoft.com/office/officeart/2005/8/layout/list1"/>
    <dgm:cxn modelId="{B590AD1D-62B6-49EE-8061-350B44A1EDE1}" srcId="{3D0D2A86-F098-4788-8F3C-32531FCF81B2}" destId="{CB5EAD26-CB9E-4BFF-9F67-39D18CBDFE4F}" srcOrd="3" destOrd="0" parTransId="{37AD0AB1-E3A8-45C9-BA54-5913DFAD5D52}" sibTransId="{D4983A55-3E3A-453A-8039-A9DEF70BE8F7}"/>
    <dgm:cxn modelId="{306970CA-AF07-4D60-845F-FDFD06967F11}" type="presOf" srcId="{0B180342-6EFC-4CE4-9EE5-6B182CF159A8}" destId="{BC3B1656-59BE-4716-989D-FAD6B4D4F554}" srcOrd="1" destOrd="0" presId="urn:microsoft.com/office/officeart/2005/8/layout/list1"/>
    <dgm:cxn modelId="{4837DCD3-C05F-4FDF-8639-6A4CB5E80A19}" type="presOf" srcId="{3D0D2A86-F098-4788-8F3C-32531FCF81B2}" destId="{975FE81A-B2DD-4280-94C7-1D10C5596AAF}" srcOrd="0" destOrd="0" presId="urn:microsoft.com/office/officeart/2005/8/layout/list1"/>
    <dgm:cxn modelId="{30B54B98-63D1-4CC9-B999-4587BE4AACCF}" type="presOf" srcId="{3D066E29-8FF7-4187-B9A2-4261C8F0AA31}" destId="{59A9C98D-6CCA-4A88-A05D-8348A3C611DB}" srcOrd="0" destOrd="0" presId="urn:microsoft.com/office/officeart/2005/8/layout/list1"/>
    <dgm:cxn modelId="{32D0B12A-6A70-40D5-8EAE-9CBB171948E5}" type="presOf" srcId="{CB5EAD26-CB9E-4BFF-9F67-39D18CBDFE4F}" destId="{225367E2-7692-460E-9D1D-A0A212B5A0F1}" srcOrd="0" destOrd="0" presId="urn:microsoft.com/office/officeart/2005/8/layout/list1"/>
    <dgm:cxn modelId="{E53C9454-15FB-4704-BDD4-34C903E6CB72}" type="presOf" srcId="{0B180342-6EFC-4CE4-9EE5-6B182CF159A8}" destId="{85B4AC13-6F5B-4BDD-BBD2-F5F80791A37C}" srcOrd="0" destOrd="0" presId="urn:microsoft.com/office/officeart/2005/8/layout/list1"/>
    <dgm:cxn modelId="{97225D62-EE8F-42B8-9B43-EF45FFF34E59}" srcId="{3D0D2A86-F098-4788-8F3C-32531FCF81B2}" destId="{24789F27-3019-464C-86AE-7AEC23D84558}" srcOrd="1" destOrd="0" parTransId="{C02D2908-798B-427F-97F2-826B180B942A}" sibTransId="{EBF166B8-C71D-4C4D-9A4B-B6C51376A000}"/>
    <dgm:cxn modelId="{E6123A7C-06B2-451F-BF0E-A1E8FEC7441A}" type="presOf" srcId="{24789F27-3019-464C-86AE-7AEC23D84558}" destId="{FB9E1034-446C-4F5C-B8ED-69970CDD9522}" srcOrd="1" destOrd="0" presId="urn:microsoft.com/office/officeart/2005/8/layout/list1"/>
    <dgm:cxn modelId="{17855F73-92AD-4CA6-9906-900E78BD0192}" srcId="{3D0D2A86-F098-4788-8F3C-32531FCF81B2}" destId="{2E79E9C5-C4EE-40A1-8CA8-AE460BD8BF0F}" srcOrd="0" destOrd="0" parTransId="{FFC01648-DA39-4279-B2C6-413489EC59DC}" sibTransId="{4B0BB2B5-EF62-4640-92C3-6EF536B6DB1E}"/>
    <dgm:cxn modelId="{533FDDA2-2708-4B43-86DE-217C2EB39A60}" type="presOf" srcId="{2E79E9C5-C4EE-40A1-8CA8-AE460BD8BF0F}" destId="{8D86F0B7-3EFE-4788-AAF9-BDEA006AECCD}" srcOrd="0" destOrd="0" presId="urn:microsoft.com/office/officeart/2005/8/layout/list1"/>
    <dgm:cxn modelId="{BE91B99E-7686-400E-9C16-AB74D10217F7}" type="presOf" srcId="{CB5EAD26-CB9E-4BFF-9F67-39D18CBDFE4F}" destId="{45260830-2AFA-4B8F-89F2-B473C8DF6AE8}" srcOrd="1" destOrd="0" presId="urn:microsoft.com/office/officeart/2005/8/layout/list1"/>
    <dgm:cxn modelId="{1534145C-6448-4556-94A9-2FAE9C85F6D2}" type="presOf" srcId="{2E79E9C5-C4EE-40A1-8CA8-AE460BD8BF0F}" destId="{5D8B3383-C0F1-498B-9673-E0775FCE3CB0}" srcOrd="1" destOrd="0" presId="urn:microsoft.com/office/officeart/2005/8/layout/list1"/>
    <dgm:cxn modelId="{3112DC7B-7FC4-472B-BAA6-1CEC012DD4F8}" srcId="{3D0D2A86-F098-4788-8F3C-32531FCF81B2}" destId="{EB0B1242-B4AC-4D63-A63F-750FC6532DA8}" srcOrd="5" destOrd="0" parTransId="{4F422AD2-3169-4631-A576-1E1041B7DB76}" sibTransId="{7396D8CB-8CC9-45DB-B31F-4C6D1244F3A2}"/>
    <dgm:cxn modelId="{DEB2E43C-B0B1-4A20-840F-F6CE123A1B34}" type="presOf" srcId="{24789F27-3019-464C-86AE-7AEC23D84558}" destId="{2D962956-3F1E-4C16-BB49-C0CCCD26836D}" srcOrd="0" destOrd="0" presId="urn:microsoft.com/office/officeart/2005/8/layout/list1"/>
    <dgm:cxn modelId="{7323C81C-24E2-412B-AE02-1C0C8B772033}" srcId="{3D0D2A86-F098-4788-8F3C-32531FCF81B2}" destId="{0B180342-6EFC-4CE4-9EE5-6B182CF159A8}" srcOrd="2" destOrd="0" parTransId="{34B660B6-D952-4675-9B79-55327E6D6EBE}" sibTransId="{AFD814DA-7375-4813-8B2C-5B1638854E3E}"/>
    <dgm:cxn modelId="{3BEAF883-8E2F-4DC2-BD8A-E9FE5DFD49A7}" type="presParOf" srcId="{975FE81A-B2DD-4280-94C7-1D10C5596AAF}" destId="{55D1C9A1-2D07-4C23-BF6E-9109CCCF7B43}" srcOrd="0" destOrd="0" presId="urn:microsoft.com/office/officeart/2005/8/layout/list1"/>
    <dgm:cxn modelId="{A79063D7-333C-4263-AADB-5DB025EF3852}" type="presParOf" srcId="{55D1C9A1-2D07-4C23-BF6E-9109CCCF7B43}" destId="{8D86F0B7-3EFE-4788-AAF9-BDEA006AECCD}" srcOrd="0" destOrd="0" presId="urn:microsoft.com/office/officeart/2005/8/layout/list1"/>
    <dgm:cxn modelId="{C2754EB0-523F-48A1-8CFD-E0D638AED666}" type="presParOf" srcId="{55D1C9A1-2D07-4C23-BF6E-9109CCCF7B43}" destId="{5D8B3383-C0F1-498B-9673-E0775FCE3CB0}" srcOrd="1" destOrd="0" presId="urn:microsoft.com/office/officeart/2005/8/layout/list1"/>
    <dgm:cxn modelId="{35BDCFC6-4A91-450B-984F-E2C1BF16D5DC}" type="presParOf" srcId="{975FE81A-B2DD-4280-94C7-1D10C5596AAF}" destId="{15910109-B783-4DEF-8B60-67B2DF626D65}" srcOrd="1" destOrd="0" presId="urn:microsoft.com/office/officeart/2005/8/layout/list1"/>
    <dgm:cxn modelId="{2B20FEAD-CAE7-4DCE-BB33-F77190AEEAB7}" type="presParOf" srcId="{975FE81A-B2DD-4280-94C7-1D10C5596AAF}" destId="{CF66696F-9CF6-4943-9E5B-BDC0336153AB}" srcOrd="2" destOrd="0" presId="urn:microsoft.com/office/officeart/2005/8/layout/list1"/>
    <dgm:cxn modelId="{F4581925-FAF0-4704-B2FA-101D2969F409}" type="presParOf" srcId="{975FE81A-B2DD-4280-94C7-1D10C5596AAF}" destId="{A30AE8C4-A4CC-4DE6-84C4-DB3BC3A31DAE}" srcOrd="3" destOrd="0" presId="urn:microsoft.com/office/officeart/2005/8/layout/list1"/>
    <dgm:cxn modelId="{8A360098-C1AD-41DB-8F83-3280402830BA}" type="presParOf" srcId="{975FE81A-B2DD-4280-94C7-1D10C5596AAF}" destId="{9775B42D-F4A9-4939-BD6A-86F6F6068C49}" srcOrd="4" destOrd="0" presId="urn:microsoft.com/office/officeart/2005/8/layout/list1"/>
    <dgm:cxn modelId="{88E57DE9-170E-41B4-A06E-61AA43B868EB}" type="presParOf" srcId="{9775B42D-F4A9-4939-BD6A-86F6F6068C49}" destId="{2D962956-3F1E-4C16-BB49-C0CCCD26836D}" srcOrd="0" destOrd="0" presId="urn:microsoft.com/office/officeart/2005/8/layout/list1"/>
    <dgm:cxn modelId="{B04CD689-F586-4C5E-B785-8707F696B02A}" type="presParOf" srcId="{9775B42D-F4A9-4939-BD6A-86F6F6068C49}" destId="{FB9E1034-446C-4F5C-B8ED-69970CDD9522}" srcOrd="1" destOrd="0" presId="urn:microsoft.com/office/officeart/2005/8/layout/list1"/>
    <dgm:cxn modelId="{1CF21FC6-FEAB-4CB1-8237-E11182254999}" type="presParOf" srcId="{975FE81A-B2DD-4280-94C7-1D10C5596AAF}" destId="{28DC10D1-D022-4401-83A7-4AB8C25B5860}" srcOrd="5" destOrd="0" presId="urn:microsoft.com/office/officeart/2005/8/layout/list1"/>
    <dgm:cxn modelId="{D15572C8-9E48-461A-A9BD-25B234FDE535}" type="presParOf" srcId="{975FE81A-B2DD-4280-94C7-1D10C5596AAF}" destId="{6D3F4134-2D59-4F66-AF94-C449FD808C98}" srcOrd="6" destOrd="0" presId="urn:microsoft.com/office/officeart/2005/8/layout/list1"/>
    <dgm:cxn modelId="{1CD9302B-F17F-4DA3-973A-4C381B987E20}" type="presParOf" srcId="{975FE81A-B2DD-4280-94C7-1D10C5596AAF}" destId="{2E21E27C-6F66-4C38-8FE1-E6204AC8BB99}" srcOrd="7" destOrd="0" presId="urn:microsoft.com/office/officeart/2005/8/layout/list1"/>
    <dgm:cxn modelId="{89BE8448-1B9D-450F-B02D-C7B99FBD1233}" type="presParOf" srcId="{975FE81A-B2DD-4280-94C7-1D10C5596AAF}" destId="{9623EBAE-1AA1-4332-B9F6-DE2C88677310}" srcOrd="8" destOrd="0" presId="urn:microsoft.com/office/officeart/2005/8/layout/list1"/>
    <dgm:cxn modelId="{9283E389-E1D2-4CD2-9742-B4EE5666A208}" type="presParOf" srcId="{9623EBAE-1AA1-4332-B9F6-DE2C88677310}" destId="{85B4AC13-6F5B-4BDD-BBD2-F5F80791A37C}" srcOrd="0" destOrd="0" presId="urn:microsoft.com/office/officeart/2005/8/layout/list1"/>
    <dgm:cxn modelId="{D0FBE939-CCC1-4B6D-AB14-5E417F294035}" type="presParOf" srcId="{9623EBAE-1AA1-4332-B9F6-DE2C88677310}" destId="{BC3B1656-59BE-4716-989D-FAD6B4D4F554}" srcOrd="1" destOrd="0" presId="urn:microsoft.com/office/officeart/2005/8/layout/list1"/>
    <dgm:cxn modelId="{BF9A5EEC-CEB8-4E7C-B49B-420F836F64C5}" type="presParOf" srcId="{975FE81A-B2DD-4280-94C7-1D10C5596AAF}" destId="{01064CC5-5851-4A98-B9F4-70A5A068F666}" srcOrd="9" destOrd="0" presId="urn:microsoft.com/office/officeart/2005/8/layout/list1"/>
    <dgm:cxn modelId="{981496AA-EDB2-4EA5-A312-C04B007F1B0B}" type="presParOf" srcId="{975FE81A-B2DD-4280-94C7-1D10C5596AAF}" destId="{B42F579A-6B7D-4560-A063-723EBC10B9AA}" srcOrd="10" destOrd="0" presId="urn:microsoft.com/office/officeart/2005/8/layout/list1"/>
    <dgm:cxn modelId="{3114D029-1489-433E-B471-A57687F2911C}" type="presParOf" srcId="{975FE81A-B2DD-4280-94C7-1D10C5596AAF}" destId="{CC3C13A2-7549-4AE9-9D1A-30DA5F89EFDD}" srcOrd="11" destOrd="0" presId="urn:microsoft.com/office/officeart/2005/8/layout/list1"/>
    <dgm:cxn modelId="{15B9A3C7-9FE3-4018-A02B-8B3533D54D63}" type="presParOf" srcId="{975FE81A-B2DD-4280-94C7-1D10C5596AAF}" destId="{F80B08FA-368C-4FDB-9AE7-B0318FA734A6}" srcOrd="12" destOrd="0" presId="urn:microsoft.com/office/officeart/2005/8/layout/list1"/>
    <dgm:cxn modelId="{4ED142B8-D9B9-4482-8C5A-1A8FBD64123B}" type="presParOf" srcId="{F80B08FA-368C-4FDB-9AE7-B0318FA734A6}" destId="{225367E2-7692-460E-9D1D-A0A212B5A0F1}" srcOrd="0" destOrd="0" presId="urn:microsoft.com/office/officeart/2005/8/layout/list1"/>
    <dgm:cxn modelId="{458C5D02-E2CF-431E-A4A3-BD1A796E9910}" type="presParOf" srcId="{F80B08FA-368C-4FDB-9AE7-B0318FA734A6}" destId="{45260830-2AFA-4B8F-89F2-B473C8DF6AE8}" srcOrd="1" destOrd="0" presId="urn:microsoft.com/office/officeart/2005/8/layout/list1"/>
    <dgm:cxn modelId="{B0B391A6-55DF-4BC0-9D22-4587E869B08F}" type="presParOf" srcId="{975FE81A-B2DD-4280-94C7-1D10C5596AAF}" destId="{FA2FB35C-CDD7-46AE-B6AF-5FBE453FFD89}" srcOrd="13" destOrd="0" presId="urn:microsoft.com/office/officeart/2005/8/layout/list1"/>
    <dgm:cxn modelId="{5D229961-0194-4110-81D6-7155DB2AD53F}" type="presParOf" srcId="{975FE81A-B2DD-4280-94C7-1D10C5596AAF}" destId="{DB167291-D37D-4057-9131-C8AE44F5B56D}" srcOrd="14" destOrd="0" presId="urn:microsoft.com/office/officeart/2005/8/layout/list1"/>
    <dgm:cxn modelId="{6E79A5E7-4C15-4D20-BA16-3F93BCD407E5}" type="presParOf" srcId="{975FE81A-B2DD-4280-94C7-1D10C5596AAF}" destId="{DC95AE0F-EB24-4489-80D3-FF4AB0F2B157}" srcOrd="15" destOrd="0" presId="urn:microsoft.com/office/officeart/2005/8/layout/list1"/>
    <dgm:cxn modelId="{F13ED5A4-B32A-4E67-90EF-6E0411757642}" type="presParOf" srcId="{975FE81A-B2DD-4280-94C7-1D10C5596AAF}" destId="{518F9F4F-6342-4A3C-BD5E-18BBBB209E9E}" srcOrd="16" destOrd="0" presId="urn:microsoft.com/office/officeart/2005/8/layout/list1"/>
    <dgm:cxn modelId="{CAA80A67-27F7-49F5-81EC-01021EBF33BE}" type="presParOf" srcId="{518F9F4F-6342-4A3C-BD5E-18BBBB209E9E}" destId="{59A9C98D-6CCA-4A88-A05D-8348A3C611DB}" srcOrd="0" destOrd="0" presId="urn:microsoft.com/office/officeart/2005/8/layout/list1"/>
    <dgm:cxn modelId="{11A11B61-908F-48D6-8ED0-F5667934A1E9}" type="presParOf" srcId="{518F9F4F-6342-4A3C-BD5E-18BBBB209E9E}" destId="{8D688867-6141-4736-9C26-8F7C937EBE71}" srcOrd="1" destOrd="0" presId="urn:microsoft.com/office/officeart/2005/8/layout/list1"/>
    <dgm:cxn modelId="{939D5225-8508-4F9B-9361-88394A66583F}" type="presParOf" srcId="{975FE81A-B2DD-4280-94C7-1D10C5596AAF}" destId="{C35BCBC1-C37D-4949-AC34-8AEA983BEC2F}" srcOrd="17" destOrd="0" presId="urn:microsoft.com/office/officeart/2005/8/layout/list1"/>
    <dgm:cxn modelId="{8E4E5D8B-FA69-4293-BDB8-E716356B051D}" type="presParOf" srcId="{975FE81A-B2DD-4280-94C7-1D10C5596AAF}" destId="{CE4384A8-601E-42DE-9E14-61EC10AD6E2F}" srcOrd="18" destOrd="0" presId="urn:microsoft.com/office/officeart/2005/8/layout/list1"/>
    <dgm:cxn modelId="{75FFBC25-A761-4FD0-B897-653DEE5DE6E5}" type="presParOf" srcId="{975FE81A-B2DD-4280-94C7-1D10C5596AAF}" destId="{9FE2AC89-3F25-4A10-AC95-5CB1F1478230}" srcOrd="19" destOrd="0" presId="urn:microsoft.com/office/officeart/2005/8/layout/list1"/>
    <dgm:cxn modelId="{5E0748ED-C14A-4CE2-B4AF-9A097E65CF6E}" type="presParOf" srcId="{975FE81A-B2DD-4280-94C7-1D10C5596AAF}" destId="{AFEBB626-F828-4B29-B428-24118CC4DEA3}" srcOrd="20" destOrd="0" presId="urn:microsoft.com/office/officeart/2005/8/layout/list1"/>
    <dgm:cxn modelId="{B62D4E25-DDC6-4A91-B706-4453CCDDCB5A}" type="presParOf" srcId="{AFEBB626-F828-4B29-B428-24118CC4DEA3}" destId="{05D3FCE4-5A4D-4174-98E1-0943816F9DCC}" srcOrd="0" destOrd="0" presId="urn:microsoft.com/office/officeart/2005/8/layout/list1"/>
    <dgm:cxn modelId="{B03A2D59-598A-4072-84EC-75FF0771552E}" type="presParOf" srcId="{AFEBB626-F828-4B29-B428-24118CC4DEA3}" destId="{62F73C38-A228-4240-B209-411A15107D86}" srcOrd="1" destOrd="0" presId="urn:microsoft.com/office/officeart/2005/8/layout/list1"/>
    <dgm:cxn modelId="{23AC3F1C-F446-4F40-ADA7-24611353644C}" type="presParOf" srcId="{975FE81A-B2DD-4280-94C7-1D10C5596AAF}" destId="{D351324D-4871-42E1-AD86-7C461E6F3888}" srcOrd="21" destOrd="0" presId="urn:microsoft.com/office/officeart/2005/8/layout/list1"/>
    <dgm:cxn modelId="{B027DFA8-C1BE-4086-9E97-4024726A2BD8}" type="presParOf" srcId="{975FE81A-B2DD-4280-94C7-1D10C5596AAF}" destId="{596CD398-88A6-4243-BD3F-4E4E19C562C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92BFD7-7FBF-4F8A-A7EB-43C4B3E2F23F}">
      <dsp:nvSpPr>
        <dsp:cNvPr id="0" name=""/>
        <dsp:cNvSpPr/>
      </dsp:nvSpPr>
      <dsp:spPr>
        <a:xfrm>
          <a:off x="0" y="29963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9CF8D7-440F-474B-B4D8-644F852B0B10}">
      <dsp:nvSpPr>
        <dsp:cNvPr id="0" name=""/>
        <dsp:cNvSpPr/>
      </dsp:nvSpPr>
      <dsp:spPr>
        <a:xfrm>
          <a:off x="219972" y="10775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Тренинг «Моргалки»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126490"/>
        <a:ext cx="3042149" cy="346292"/>
      </dsp:txXfrm>
    </dsp:sp>
    <dsp:sp modelId="{D3CA24BF-1892-4FEB-828B-FB3408A42A81}">
      <dsp:nvSpPr>
        <dsp:cNvPr id="0" name=""/>
        <dsp:cNvSpPr/>
      </dsp:nvSpPr>
      <dsp:spPr>
        <a:xfrm>
          <a:off x="0" y="88931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FCB63-4D1C-4AF5-B4EA-4884A77C4191}">
      <dsp:nvSpPr>
        <dsp:cNvPr id="0" name=""/>
        <dsp:cNvSpPr/>
      </dsp:nvSpPr>
      <dsp:spPr>
        <a:xfrm>
          <a:off x="219972" y="69743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Эмоциональная рефлексия «Градусник»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716170"/>
        <a:ext cx="3042149" cy="346292"/>
      </dsp:txXfrm>
    </dsp:sp>
    <dsp:sp modelId="{0A9FFA39-0991-4662-B1E2-5E29F59828DA}">
      <dsp:nvSpPr>
        <dsp:cNvPr id="0" name=""/>
        <dsp:cNvSpPr/>
      </dsp:nvSpPr>
      <dsp:spPr>
        <a:xfrm>
          <a:off x="0" y="147899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4D8D3-0847-4E77-ACDB-9C0095604BCB}">
      <dsp:nvSpPr>
        <dsp:cNvPr id="0" name=""/>
        <dsp:cNvSpPr/>
      </dsp:nvSpPr>
      <dsp:spPr>
        <a:xfrm>
          <a:off x="219972" y="128711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Мозговая атака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1305850"/>
        <a:ext cx="3042149" cy="346292"/>
      </dsp:txXfrm>
    </dsp:sp>
    <dsp:sp modelId="{D0CBC363-4FC0-421C-B5E9-68C8F7497F46}">
      <dsp:nvSpPr>
        <dsp:cNvPr id="0" name=""/>
        <dsp:cNvSpPr/>
      </dsp:nvSpPr>
      <dsp:spPr>
        <a:xfrm>
          <a:off x="0" y="206867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484CDB-DDE4-460B-A24E-33B7B16FE984}">
      <dsp:nvSpPr>
        <dsp:cNvPr id="0" name=""/>
        <dsp:cNvSpPr/>
      </dsp:nvSpPr>
      <dsp:spPr>
        <a:xfrm>
          <a:off x="219972" y="187679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темы , цели урока, составление критериев успеха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1895530"/>
        <a:ext cx="3042149" cy="346292"/>
      </dsp:txXfrm>
    </dsp:sp>
    <dsp:sp modelId="{293DE736-D6B0-4249-AC8A-0D9EE72A9165}">
      <dsp:nvSpPr>
        <dsp:cNvPr id="0" name=""/>
        <dsp:cNvSpPr/>
      </dsp:nvSpPr>
      <dsp:spPr>
        <a:xfrm>
          <a:off x="0" y="265835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24670-15BC-4BE5-A778-1F3BD74F4CE2}">
      <dsp:nvSpPr>
        <dsp:cNvPr id="0" name=""/>
        <dsp:cNvSpPr/>
      </dsp:nvSpPr>
      <dsp:spPr>
        <a:xfrm>
          <a:off x="219972" y="246647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в группах (по 4 чел) составление постера по теме и его презентация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2485210"/>
        <a:ext cx="3042149" cy="346292"/>
      </dsp:txXfrm>
    </dsp:sp>
    <dsp:sp modelId="{3B9B9D02-2202-4406-AAD2-462383190187}">
      <dsp:nvSpPr>
        <dsp:cNvPr id="0" name=""/>
        <dsp:cNvSpPr/>
      </dsp:nvSpPr>
      <dsp:spPr>
        <a:xfrm>
          <a:off x="0" y="324803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A1BACB-1822-45F7-9FE9-BD239B2FA4CB}">
      <dsp:nvSpPr>
        <dsp:cNvPr id="0" name=""/>
        <dsp:cNvSpPr/>
      </dsp:nvSpPr>
      <dsp:spPr>
        <a:xfrm>
          <a:off x="219972" y="305615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Взаимооценивание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кластеров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3074890"/>
        <a:ext cx="3042149" cy="346292"/>
      </dsp:txXfrm>
    </dsp:sp>
    <dsp:sp modelId="{A2EA81E9-774D-486F-94F0-44FC8A021E36}">
      <dsp:nvSpPr>
        <dsp:cNvPr id="0" name=""/>
        <dsp:cNvSpPr/>
      </dsp:nvSpPr>
      <dsp:spPr>
        <a:xfrm>
          <a:off x="0" y="383771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F09DB6-5256-4D22-975F-5294E03108EF}">
      <dsp:nvSpPr>
        <dsp:cNvPr id="0" name=""/>
        <dsp:cNvSpPr/>
      </dsp:nvSpPr>
      <dsp:spPr>
        <a:xfrm>
          <a:off x="219972" y="364583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Презентация по теме урока (одарённые)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3664570"/>
        <a:ext cx="3042149" cy="346292"/>
      </dsp:txXfrm>
    </dsp:sp>
    <dsp:sp modelId="{A65DA029-CFB5-40A2-9062-C4778FEA2B8A}">
      <dsp:nvSpPr>
        <dsp:cNvPr id="0" name=""/>
        <dsp:cNvSpPr/>
      </dsp:nvSpPr>
      <dsp:spPr>
        <a:xfrm>
          <a:off x="0" y="442739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194551-8DB9-4085-9C57-29452038634E}">
      <dsp:nvSpPr>
        <dsp:cNvPr id="0" name=""/>
        <dsp:cNvSpPr/>
      </dsp:nvSpPr>
      <dsp:spPr>
        <a:xfrm>
          <a:off x="219972" y="423551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Тестирование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4254250"/>
        <a:ext cx="3042149" cy="346292"/>
      </dsp:txXfrm>
    </dsp:sp>
    <dsp:sp modelId="{48B814C1-0752-43A1-B77C-5C3D48AC3868}">
      <dsp:nvSpPr>
        <dsp:cNvPr id="0" name=""/>
        <dsp:cNvSpPr/>
      </dsp:nvSpPr>
      <dsp:spPr>
        <a:xfrm>
          <a:off x="0" y="5017076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B4D9BE-BABE-44FF-8341-CDA2E5D7322E}">
      <dsp:nvSpPr>
        <dsp:cNvPr id="0" name=""/>
        <dsp:cNvSpPr/>
      </dsp:nvSpPr>
      <dsp:spPr>
        <a:xfrm>
          <a:off x="219972" y="4825196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Рефлексия (Бортовой журнал), «Градусник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4843930"/>
        <a:ext cx="3042149" cy="346292"/>
      </dsp:txXfrm>
    </dsp:sp>
    <dsp:sp modelId="{EA1D50E3-57C4-4C4D-B883-76C6D2C5E9CF}">
      <dsp:nvSpPr>
        <dsp:cNvPr id="0" name=""/>
        <dsp:cNvSpPr/>
      </dsp:nvSpPr>
      <dsp:spPr>
        <a:xfrm>
          <a:off x="0" y="5606755"/>
          <a:ext cx="439945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E4371B-014A-4B0D-A73F-6FFF83D76EB8}">
      <dsp:nvSpPr>
        <dsp:cNvPr id="0" name=""/>
        <dsp:cNvSpPr/>
      </dsp:nvSpPr>
      <dsp:spPr>
        <a:xfrm>
          <a:off x="219972" y="5414875"/>
          <a:ext cx="307961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402" tIns="0" rIns="11640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Самооценивание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8706" y="5433609"/>
        <a:ext cx="3042149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F855B-601A-4385-BC85-DE52432886E8}">
      <dsp:nvSpPr>
        <dsp:cNvPr id="0" name=""/>
        <dsp:cNvSpPr/>
      </dsp:nvSpPr>
      <dsp:spPr>
        <a:xfrm>
          <a:off x="0" y="22390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CF5A7-5755-4084-A1AE-5A4F24E66CB3}">
      <dsp:nvSpPr>
        <dsp:cNvPr id="0" name=""/>
        <dsp:cNvSpPr/>
      </dsp:nvSpPr>
      <dsp:spPr>
        <a:xfrm>
          <a:off x="272456" y="53988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коллаборативной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среды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2631" y="74163"/>
        <a:ext cx="3689664" cy="372930"/>
      </dsp:txXfrm>
    </dsp:sp>
    <dsp:sp modelId="{BE2D8BC2-173C-4E71-BF7D-F57CF36031A1}">
      <dsp:nvSpPr>
        <dsp:cNvPr id="0" name=""/>
        <dsp:cNvSpPr/>
      </dsp:nvSpPr>
      <dsp:spPr>
        <a:xfrm>
          <a:off x="0" y="85894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D144CA-59D4-4B99-B98C-F5672CAAC197}">
      <dsp:nvSpPr>
        <dsp:cNvPr id="0" name=""/>
        <dsp:cNvSpPr/>
      </dsp:nvSpPr>
      <dsp:spPr>
        <a:xfrm>
          <a:off x="266429" y="65230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эмоционального состояния детей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672475"/>
        <a:ext cx="3689664" cy="372930"/>
      </dsp:txXfrm>
    </dsp:sp>
    <dsp:sp modelId="{6E788275-F4B8-4A86-8FFC-4ACAD01D2B27}">
      <dsp:nvSpPr>
        <dsp:cNvPr id="0" name=""/>
        <dsp:cNvSpPr/>
      </dsp:nvSpPr>
      <dsp:spPr>
        <a:xfrm>
          <a:off x="0" y="149398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B28FF-4D72-4EEB-B63F-B0BA7EBF4B2D}">
      <dsp:nvSpPr>
        <dsp:cNvPr id="0" name=""/>
        <dsp:cNvSpPr/>
      </dsp:nvSpPr>
      <dsp:spPr>
        <a:xfrm>
          <a:off x="266429" y="128734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Вовлечение всех, мотивирование, подведение к теме урока,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определние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отправной точки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1307515"/>
        <a:ext cx="3689664" cy="372930"/>
      </dsp:txXfrm>
    </dsp:sp>
    <dsp:sp modelId="{EC1B2552-062F-4FF1-AE1C-B4F6A6F69963}">
      <dsp:nvSpPr>
        <dsp:cNvPr id="0" name=""/>
        <dsp:cNvSpPr/>
      </dsp:nvSpPr>
      <dsp:spPr>
        <a:xfrm>
          <a:off x="0" y="212902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A2A239-D855-4EB6-8139-7C1465DA2CED}">
      <dsp:nvSpPr>
        <dsp:cNvPr id="0" name=""/>
        <dsp:cNvSpPr/>
      </dsp:nvSpPr>
      <dsp:spPr>
        <a:xfrm>
          <a:off x="266429" y="192238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критического мышления,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1942555"/>
        <a:ext cx="3689664" cy="372930"/>
      </dsp:txXfrm>
    </dsp:sp>
    <dsp:sp modelId="{402FF9B7-AC2A-4F1A-9D63-797A3238645D}">
      <dsp:nvSpPr>
        <dsp:cNvPr id="0" name=""/>
        <dsp:cNvSpPr/>
      </dsp:nvSpPr>
      <dsp:spPr>
        <a:xfrm>
          <a:off x="0" y="276406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86F1E2-4631-4C3B-ADCF-43778E10F6F9}">
      <dsp:nvSpPr>
        <dsp:cNvPr id="0" name=""/>
        <dsp:cNvSpPr/>
      </dsp:nvSpPr>
      <dsp:spPr>
        <a:xfrm>
          <a:off x="266429" y="255742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Систематизация знаний по теме, развитие навыков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2577595"/>
        <a:ext cx="3689664" cy="372930"/>
      </dsp:txXfrm>
    </dsp:sp>
    <dsp:sp modelId="{5C2EF4AF-D464-4330-B8EA-E9911EE4C2D4}">
      <dsp:nvSpPr>
        <dsp:cNvPr id="0" name=""/>
        <dsp:cNvSpPr/>
      </dsp:nvSpPr>
      <dsp:spPr>
        <a:xfrm>
          <a:off x="0" y="339910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E62E54-5548-482C-B082-2B28FDF86298}">
      <dsp:nvSpPr>
        <dsp:cNvPr id="0" name=""/>
        <dsp:cNvSpPr/>
      </dsp:nvSpPr>
      <dsp:spPr>
        <a:xfrm>
          <a:off x="266429" y="319246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умения интерпретации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3212635"/>
        <a:ext cx="3689664" cy="372930"/>
      </dsp:txXfrm>
    </dsp:sp>
    <dsp:sp modelId="{27783FAF-B7D3-45FD-B40E-EDEC437B4D03}">
      <dsp:nvSpPr>
        <dsp:cNvPr id="0" name=""/>
        <dsp:cNvSpPr/>
      </dsp:nvSpPr>
      <dsp:spPr>
        <a:xfrm>
          <a:off x="0" y="403414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06B8B9-9F28-4829-8605-6A753C14735C}">
      <dsp:nvSpPr>
        <dsp:cNvPr id="0" name=""/>
        <dsp:cNvSpPr/>
      </dsp:nvSpPr>
      <dsp:spPr>
        <a:xfrm>
          <a:off x="266429" y="382750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Обобщение материала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3847675"/>
        <a:ext cx="3689664" cy="372930"/>
      </dsp:txXfrm>
    </dsp:sp>
    <dsp:sp modelId="{B41A531A-41D3-4152-8AC2-4A79CBA5D177}">
      <dsp:nvSpPr>
        <dsp:cNvPr id="0" name=""/>
        <dsp:cNvSpPr/>
      </dsp:nvSpPr>
      <dsp:spPr>
        <a:xfrm>
          <a:off x="0" y="466918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5AC3B-750F-4760-992E-D979F7781560}">
      <dsp:nvSpPr>
        <dsp:cNvPr id="0" name=""/>
        <dsp:cNvSpPr/>
      </dsp:nvSpPr>
      <dsp:spPr>
        <a:xfrm>
          <a:off x="266429" y="446254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Выявление уровня усвоения материала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4482715"/>
        <a:ext cx="3689664" cy="372930"/>
      </dsp:txXfrm>
    </dsp:sp>
    <dsp:sp modelId="{1BA673A0-C059-4DED-94BD-31786AAA29A9}">
      <dsp:nvSpPr>
        <dsp:cNvPr id="0" name=""/>
        <dsp:cNvSpPr/>
      </dsp:nvSpPr>
      <dsp:spPr>
        <a:xfrm>
          <a:off x="0" y="5304220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9A495A-238F-49B9-91E0-B4FDA6D9F0CE}">
      <dsp:nvSpPr>
        <dsp:cNvPr id="0" name=""/>
        <dsp:cNvSpPr/>
      </dsp:nvSpPr>
      <dsp:spPr>
        <a:xfrm>
          <a:off x="266429" y="509758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Осознание детьми уровня усвоенного материала, определение эмоционально состояния детей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5117755"/>
        <a:ext cx="3689664" cy="372930"/>
      </dsp:txXfrm>
    </dsp:sp>
    <dsp:sp modelId="{5EA1434B-13A2-47C1-ADEE-02C0FBE93517}">
      <dsp:nvSpPr>
        <dsp:cNvPr id="0" name=""/>
        <dsp:cNvSpPr/>
      </dsp:nvSpPr>
      <dsp:spPr>
        <a:xfrm>
          <a:off x="0" y="5939259"/>
          <a:ext cx="5328591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F9F3C3-E541-4F1F-8254-1662D5FC6C00}">
      <dsp:nvSpPr>
        <dsp:cNvPr id="0" name=""/>
        <dsp:cNvSpPr/>
      </dsp:nvSpPr>
      <dsp:spPr>
        <a:xfrm>
          <a:off x="266429" y="5732620"/>
          <a:ext cx="373001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86" tIns="0" rIns="140986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04" y="5752795"/>
        <a:ext cx="3689664" cy="372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43D36-852A-44F5-8ADB-E27EE82CA2D3}">
      <dsp:nvSpPr>
        <dsp:cNvPr id="0" name=""/>
        <dsp:cNvSpPr/>
      </dsp:nvSpPr>
      <dsp:spPr>
        <a:xfrm>
          <a:off x="0" y="296232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0E19BE-3EEB-48EB-BE96-2FF12082C024}">
      <dsp:nvSpPr>
        <dsp:cNvPr id="0" name=""/>
        <dsp:cNvSpPr/>
      </dsp:nvSpPr>
      <dsp:spPr>
        <a:xfrm>
          <a:off x="1105440" y="119112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 подходить к своей работе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136405"/>
        <a:ext cx="3704088" cy="319654"/>
      </dsp:txXfrm>
    </dsp:sp>
    <dsp:sp modelId="{88DB48B4-9F6A-431C-9D58-0D66A94854A5}">
      <dsp:nvSpPr>
        <dsp:cNvPr id="0" name=""/>
        <dsp:cNvSpPr/>
      </dsp:nvSpPr>
      <dsp:spPr>
        <a:xfrm>
          <a:off x="0" y="840552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102F2-5F3B-4C50-89A0-0FD4B5D63C26}">
      <dsp:nvSpPr>
        <dsp:cNvPr id="0" name=""/>
        <dsp:cNvSpPr/>
      </dsp:nvSpPr>
      <dsp:spPr>
        <a:xfrm>
          <a:off x="1099682" y="663432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Внедрять в урок идею семи модулей Программы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16975" y="680725"/>
        <a:ext cx="3704088" cy="319654"/>
      </dsp:txXfrm>
    </dsp:sp>
    <dsp:sp modelId="{9887C48B-0DF0-494B-BF53-07719D8BD803}">
      <dsp:nvSpPr>
        <dsp:cNvPr id="0" name=""/>
        <dsp:cNvSpPr/>
      </dsp:nvSpPr>
      <dsp:spPr>
        <a:xfrm>
          <a:off x="0" y="138487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DFB089-C386-4F36-9332-F523941D3A40}">
      <dsp:nvSpPr>
        <dsp:cNvPr id="0" name=""/>
        <dsp:cNvSpPr/>
      </dsp:nvSpPr>
      <dsp:spPr>
        <a:xfrm>
          <a:off x="1105440" y="1207751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Создавать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коллаборативную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среду в классе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1225044"/>
        <a:ext cx="3704088" cy="319654"/>
      </dsp:txXfrm>
    </dsp:sp>
    <dsp:sp modelId="{3E500511-C088-4662-AE65-4CB413F6B098}">
      <dsp:nvSpPr>
        <dsp:cNvPr id="0" name=""/>
        <dsp:cNvSpPr/>
      </dsp:nvSpPr>
      <dsp:spPr>
        <a:xfrm>
          <a:off x="0" y="192919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6D5197-94D1-4A29-B14D-C6D02AAD604F}">
      <dsp:nvSpPr>
        <dsp:cNvPr id="0" name=""/>
        <dsp:cNvSpPr/>
      </dsp:nvSpPr>
      <dsp:spPr>
        <a:xfrm>
          <a:off x="1099682" y="1749489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Распределять роли, продумывать определение состава группы.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16975" y="1766782"/>
        <a:ext cx="3704088" cy="319654"/>
      </dsp:txXfrm>
    </dsp:sp>
    <dsp:sp modelId="{82749747-3F78-4F3A-BC1F-D5730DE57871}">
      <dsp:nvSpPr>
        <dsp:cNvPr id="0" name=""/>
        <dsp:cNvSpPr/>
      </dsp:nvSpPr>
      <dsp:spPr>
        <a:xfrm>
          <a:off x="0" y="247351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ECF103-ADFC-4745-878B-30F340B67791}">
      <dsp:nvSpPr>
        <dsp:cNvPr id="0" name=""/>
        <dsp:cNvSpPr/>
      </dsp:nvSpPr>
      <dsp:spPr>
        <a:xfrm>
          <a:off x="1099682" y="2296391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коммуникативные навыки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16975" y="2313684"/>
        <a:ext cx="3704088" cy="319654"/>
      </dsp:txXfrm>
    </dsp:sp>
    <dsp:sp modelId="{7A2817ED-7E53-4085-B94D-E7049A5668D7}">
      <dsp:nvSpPr>
        <dsp:cNvPr id="0" name=""/>
        <dsp:cNvSpPr/>
      </dsp:nvSpPr>
      <dsp:spPr>
        <a:xfrm>
          <a:off x="0" y="301783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CD9A08-0632-48BF-8EE9-75D679A3F0EB}">
      <dsp:nvSpPr>
        <dsp:cNvPr id="0" name=""/>
        <dsp:cNvSpPr/>
      </dsp:nvSpPr>
      <dsp:spPr>
        <a:xfrm>
          <a:off x="1105440" y="2840711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критическое мышление детей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2858004"/>
        <a:ext cx="3704088" cy="319654"/>
      </dsp:txXfrm>
    </dsp:sp>
    <dsp:sp modelId="{4C72EB1D-62CA-4324-A214-B35684193558}">
      <dsp:nvSpPr>
        <dsp:cNvPr id="0" name=""/>
        <dsp:cNvSpPr/>
      </dsp:nvSpPr>
      <dsp:spPr>
        <a:xfrm>
          <a:off x="0" y="356215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7B4D05-94E8-4526-B55D-F035E10FDC1F}">
      <dsp:nvSpPr>
        <dsp:cNvPr id="0" name=""/>
        <dsp:cNvSpPr/>
      </dsp:nvSpPr>
      <dsp:spPr>
        <a:xfrm>
          <a:off x="1105440" y="3399874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Продумывать все этапы работы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3417167"/>
        <a:ext cx="3704088" cy="319654"/>
      </dsp:txXfrm>
    </dsp:sp>
    <dsp:sp modelId="{9E8D7172-DD15-4BB0-9525-685DC64871BB}">
      <dsp:nvSpPr>
        <dsp:cNvPr id="0" name=""/>
        <dsp:cNvSpPr/>
      </dsp:nvSpPr>
      <dsp:spPr>
        <a:xfrm>
          <a:off x="0" y="4088973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1BBD96-40F2-4F37-B1A1-32FC7684B573}">
      <dsp:nvSpPr>
        <dsp:cNvPr id="0" name=""/>
        <dsp:cNvSpPr/>
      </dsp:nvSpPr>
      <dsp:spPr>
        <a:xfrm>
          <a:off x="1105440" y="3929352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Способствовать </a:t>
          </a:r>
          <a:r>
            <a:rPr lang="ru-RU" sz="12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саморегуляции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детей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3946645"/>
        <a:ext cx="3704088" cy="319654"/>
      </dsp:txXfrm>
    </dsp:sp>
    <dsp:sp modelId="{9BC2D825-754B-42E5-83FA-7B9A5B8C80F5}">
      <dsp:nvSpPr>
        <dsp:cNvPr id="0" name=""/>
        <dsp:cNvSpPr/>
      </dsp:nvSpPr>
      <dsp:spPr>
        <a:xfrm>
          <a:off x="0" y="4650791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FD97F-4FAF-40B3-95D1-E66E146FBC62}">
      <dsp:nvSpPr>
        <dsp:cNvPr id="0" name=""/>
        <dsp:cNvSpPr/>
      </dsp:nvSpPr>
      <dsp:spPr>
        <a:xfrm>
          <a:off x="1105440" y="4473672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Развивать навыки оценивания по критериям</a:t>
          </a:r>
        </a:p>
      </dsp:txBody>
      <dsp:txXfrm>
        <a:off x="1122733" y="4490965"/>
        <a:ext cx="3704088" cy="319654"/>
      </dsp:txXfrm>
    </dsp:sp>
    <dsp:sp modelId="{10547D34-3A34-470A-A3C0-7B273E91410C}">
      <dsp:nvSpPr>
        <dsp:cNvPr id="0" name=""/>
        <dsp:cNvSpPr/>
      </dsp:nvSpPr>
      <dsp:spPr>
        <a:xfrm>
          <a:off x="0" y="5195112"/>
          <a:ext cx="534096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37278C-1DB9-4DC1-AED7-66F0EB3CFAB0}">
      <dsp:nvSpPr>
        <dsp:cNvPr id="0" name=""/>
        <dsp:cNvSpPr/>
      </dsp:nvSpPr>
      <dsp:spPr>
        <a:xfrm>
          <a:off x="1105440" y="5017992"/>
          <a:ext cx="373867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313" tIns="0" rIns="14131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Отрабатывать навыки организации. Рационально использовать время на уроке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2733" y="5035285"/>
        <a:ext cx="3704088" cy="319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66696F-9CF6-4943-9E5B-BDC0336153AB}">
      <dsp:nvSpPr>
        <dsp:cNvPr id="0" name=""/>
        <dsp:cNvSpPr/>
      </dsp:nvSpPr>
      <dsp:spPr>
        <a:xfrm>
          <a:off x="0" y="252699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8B3383-C0F1-498B-9673-E0775FCE3CB0}">
      <dsp:nvSpPr>
        <dsp:cNvPr id="0" name=""/>
        <dsp:cNvSpPr/>
      </dsp:nvSpPr>
      <dsp:spPr>
        <a:xfrm>
          <a:off x="230583" y="31299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Нежелание работать с некоторыми учащимися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52915"/>
        <a:ext cx="3184935" cy="399568"/>
      </dsp:txXfrm>
    </dsp:sp>
    <dsp:sp modelId="{6D3F4134-2D59-4F66-AF94-C449FD808C98}">
      <dsp:nvSpPr>
        <dsp:cNvPr id="0" name=""/>
        <dsp:cNvSpPr/>
      </dsp:nvSpPr>
      <dsp:spPr>
        <a:xfrm>
          <a:off x="0" y="933100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E1034-446C-4F5C-B8ED-69970CDD9522}">
      <dsp:nvSpPr>
        <dsp:cNvPr id="0" name=""/>
        <dsp:cNvSpPr/>
      </dsp:nvSpPr>
      <dsp:spPr>
        <a:xfrm>
          <a:off x="230583" y="711699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Отдельные ученики брали на себя много обязанностей, не принимали мнение другого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733315"/>
        <a:ext cx="3184935" cy="399568"/>
      </dsp:txXfrm>
    </dsp:sp>
    <dsp:sp modelId="{B42F579A-6B7D-4560-A063-723EBC10B9AA}">
      <dsp:nvSpPr>
        <dsp:cNvPr id="0" name=""/>
        <dsp:cNvSpPr/>
      </dsp:nvSpPr>
      <dsp:spPr>
        <a:xfrm>
          <a:off x="0" y="1613500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3B1656-59BE-4716-989D-FAD6B4D4F554}">
      <dsp:nvSpPr>
        <dsp:cNvPr id="0" name=""/>
        <dsp:cNvSpPr/>
      </dsp:nvSpPr>
      <dsp:spPr>
        <a:xfrm>
          <a:off x="230583" y="1392100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Дети не 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умеют аргументировать, рассуждать, задавать вопросы высокого порядка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1413716"/>
        <a:ext cx="3184935" cy="399568"/>
      </dsp:txXfrm>
    </dsp:sp>
    <dsp:sp modelId="{DB167291-D37D-4057-9131-C8AE44F5B56D}">
      <dsp:nvSpPr>
        <dsp:cNvPr id="0" name=""/>
        <dsp:cNvSpPr/>
      </dsp:nvSpPr>
      <dsp:spPr>
        <a:xfrm>
          <a:off x="0" y="2293900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260830-2AFA-4B8F-89F2-B473C8DF6AE8}">
      <dsp:nvSpPr>
        <dsp:cNvPr id="0" name=""/>
        <dsp:cNvSpPr/>
      </dsp:nvSpPr>
      <dsp:spPr>
        <a:xfrm>
          <a:off x="230583" y="2072500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Определение целей урока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2094116"/>
        <a:ext cx="3184935" cy="399568"/>
      </dsp:txXfrm>
    </dsp:sp>
    <dsp:sp modelId="{CE4384A8-601E-42DE-9E14-61EC10AD6E2F}">
      <dsp:nvSpPr>
        <dsp:cNvPr id="0" name=""/>
        <dsp:cNvSpPr/>
      </dsp:nvSpPr>
      <dsp:spPr>
        <a:xfrm>
          <a:off x="0" y="2974300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88867-6141-4736-9C26-8F7C937EBE71}">
      <dsp:nvSpPr>
        <dsp:cNvPr id="0" name=""/>
        <dsp:cNvSpPr/>
      </dsp:nvSpPr>
      <dsp:spPr>
        <a:xfrm>
          <a:off x="230583" y="2752900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Завышение или занижение оценки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2774516"/>
        <a:ext cx="3184935" cy="399568"/>
      </dsp:txXfrm>
    </dsp:sp>
    <dsp:sp modelId="{596CD398-88A6-4243-BD3F-4E4E19C562C4}">
      <dsp:nvSpPr>
        <dsp:cNvPr id="0" name=""/>
        <dsp:cNvSpPr/>
      </dsp:nvSpPr>
      <dsp:spPr>
        <a:xfrm>
          <a:off x="0" y="3654700"/>
          <a:ext cx="461166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F73C38-A228-4240-B209-411A15107D86}">
      <dsp:nvSpPr>
        <dsp:cNvPr id="0" name=""/>
        <dsp:cNvSpPr/>
      </dsp:nvSpPr>
      <dsp:spPr>
        <a:xfrm>
          <a:off x="230583" y="3433300"/>
          <a:ext cx="3228167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017" tIns="0" rIns="122017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Неумение рационально использовать время на уроке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199" y="3454916"/>
        <a:ext cx="3184935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06E01-6F54-4DDD-A043-A139485CA46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328C3-EE79-471F-86CE-3B36B417E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056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328C3-EE79-471F-86CE-3B36B417E1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819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3.jpeg"/><Relationship Id="rId5" Type="http://schemas.openxmlformats.org/officeDocument/2006/relationships/image" Target="../media/image8.jpe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142501" y="924289"/>
            <a:ext cx="4826052" cy="457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 b="1772"/>
          <a:stretch>
            <a:fillRect/>
          </a:stretch>
        </p:blipFill>
        <p:spPr bwMode="auto">
          <a:xfrm>
            <a:off x="176356" y="254941"/>
            <a:ext cx="115212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53012" y="1321412"/>
            <a:ext cx="40639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Тема урока: Части речи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5253" y="127518"/>
            <a:ext cx="605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 КГУ «СШ №3 </a:t>
            </a:r>
            <a:r>
              <a:rPr lang="ru-RU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г.Тайынша</a:t>
            </a:r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Миняйленко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Марина Николаевна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8703" y="1844632"/>
            <a:ext cx="589892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Тип урока:</a:t>
            </a:r>
          </a:p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урок обобщения и систематизации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1405" y="840734"/>
            <a:ext cx="45671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 в 4 классе</a:t>
            </a:r>
          </a:p>
        </p:txBody>
      </p:sp>
      <p:sp>
        <p:nvSpPr>
          <p:cNvPr id="7" name="Прямоугольник 6"/>
          <p:cNvSpPr/>
          <p:nvPr/>
        </p:nvSpPr>
        <p:spPr>
          <a:xfrm rot="20769729">
            <a:off x="568703" y="4086944"/>
            <a:ext cx="35285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обобщить</a:t>
            </a:r>
            <a:r>
              <a:rPr lang="ru-RU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знания по теме через внедрение в урок идеи семи модулей Программы</a:t>
            </a:r>
            <a:endParaRPr lang="ru-RU" sz="2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1096849">
            <a:off x="4345938" y="3274811"/>
            <a:ext cx="4163303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Критерии успеха:</a:t>
            </a:r>
          </a:p>
          <a:p>
            <a:r>
              <a:rPr lang="ru-RU" sz="2000" b="1" u="sng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Я могу задавать вопрос к слову;</a:t>
            </a:r>
          </a:p>
          <a:p>
            <a:r>
              <a:rPr lang="ru-RU" sz="2000" b="1" u="sng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 могу определять часть речи;</a:t>
            </a:r>
          </a:p>
          <a:p>
            <a:r>
              <a:rPr lang="ru-RU" sz="2000" b="1" u="sng" cap="none" spc="0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 могу использовать различные части речи </a:t>
            </a:r>
            <a:r>
              <a:rPr lang="ru-RU" sz="2000" b="1" u="sng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u="sng" cap="none" spc="0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составлении предложений</a:t>
            </a:r>
          </a:p>
          <a:p>
            <a:r>
              <a:rPr lang="ru-RU" sz="2000" b="1" u="sng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 могу </a:t>
            </a:r>
            <a:r>
              <a:rPr lang="ru-RU" sz="2000" b="1" u="sng" dirty="0" err="1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обощить</a:t>
            </a:r>
            <a:r>
              <a:rPr lang="ru-RU" sz="2000" b="1" u="sng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знания по теме</a:t>
            </a:r>
            <a:endParaRPr lang="ru-RU" sz="2000" b="1" cap="none" spc="0" dirty="0">
              <a:ln w="1905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Марина\Desktop\19foto2_191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9032"/>
            <a:ext cx="9144000" cy="405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626" y="389128"/>
            <a:ext cx="2354948" cy="19325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8679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 b="1772"/>
          <a:stretch>
            <a:fillRect/>
          </a:stretch>
        </p:blipFill>
        <p:spPr bwMode="auto">
          <a:xfrm>
            <a:off x="176356" y="254941"/>
            <a:ext cx="115212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91271040"/>
              </p:ext>
            </p:extLst>
          </p:nvPr>
        </p:nvGraphicFramePr>
        <p:xfrm>
          <a:off x="172547" y="699256"/>
          <a:ext cx="4399453" cy="6042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9811625"/>
              </p:ext>
            </p:extLst>
          </p:nvPr>
        </p:nvGraphicFramePr>
        <p:xfrm>
          <a:off x="3563888" y="576064"/>
          <a:ext cx="5328592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6549" y="188640"/>
            <a:ext cx="23012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Этапы урока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46267" y="240951"/>
            <a:ext cx="1013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pPr algn="ctr"/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63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Марина\Desktop\Школа1.mp4_snapshot_03.22_[2013.06.02_13.40.2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42616" y="4303413"/>
            <a:ext cx="1689183" cy="1863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D:\курсы\портфолио Миняйленко\практика фото видео\фото 4 урок 3.05\Фото0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484" y="4390361"/>
            <a:ext cx="1393601" cy="1045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курсы\портфолио Миняйленко\практика фото видео\Новая папка\Фото03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5900">
            <a:off x="7365361" y="633484"/>
            <a:ext cx="1759482" cy="1319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курсы\портфолио Миняйленко\практика фото видео\Новая папка\Фото03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680" y="4501312"/>
            <a:ext cx="1924051" cy="1443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курсы\портфолио Миняйленко\практика фото видео\Новая папка\Фото03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65361" y="5402530"/>
            <a:ext cx="1759482" cy="1319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Марина\Desktop\MOV0288A.mp4_snapshot_00.07_[2013.06.02_13.23.30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05" y="743584"/>
            <a:ext cx="1676400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 b="1772"/>
          <a:stretch>
            <a:fillRect/>
          </a:stretch>
        </p:blipFill>
        <p:spPr bwMode="auto">
          <a:xfrm>
            <a:off x="176356" y="254941"/>
            <a:ext cx="115212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4" y="3421108"/>
            <a:ext cx="304165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551" y="5314255"/>
            <a:ext cx="304165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43" y="2093829"/>
            <a:ext cx="304165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519852" y="5435562"/>
            <a:ext cx="25858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Обучение талантливых и одарённых учеников 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608" y="3420007"/>
            <a:ext cx="304165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Овал 18"/>
          <p:cNvSpPr/>
          <p:nvPr/>
        </p:nvSpPr>
        <p:spPr>
          <a:xfrm>
            <a:off x="5961039" y="1869975"/>
            <a:ext cx="3027371" cy="11533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60245" y="2528774"/>
            <a:ext cx="2588840" cy="19945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29132" y="3544437"/>
            <a:ext cx="24911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Оценивание для обучения и оценивание обучения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75026" y="2726231"/>
            <a:ext cx="2474059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Преподавание и обучение в соответствии с возрастными особенностями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05680" y="2115184"/>
            <a:ext cx="288005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Обучение критическому мышлению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8535" y="2308925"/>
            <a:ext cx="28076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Управление и лидерство в обучении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971" y="3526034"/>
            <a:ext cx="2572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Использование ИКТ в преподавании и обучении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Марина\Desktop\Школа1.mp4_snapshot_02.33_[2013.06.02_13.40.54]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102" y="244906"/>
            <a:ext cx="1769743" cy="1644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0080" y="254941"/>
            <a:ext cx="32891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Используемые модули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10323" y="716606"/>
            <a:ext cx="3027371" cy="11533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92068" y="970124"/>
            <a:ext cx="28638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Новые подходы в преподавании и обучении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Users\Марина\Desktop\MOV0288A.mp4_snapshot_05.49_[2013.06.02_13.28.38]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79944">
            <a:off x="6076736" y="349584"/>
            <a:ext cx="1676400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30" y="5510589"/>
            <a:ext cx="1820188" cy="1365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49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14983" y="254941"/>
            <a:ext cx="4899700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 b="1772"/>
          <a:stretch>
            <a:fillRect/>
          </a:stretch>
        </p:blipFill>
        <p:spPr bwMode="auto">
          <a:xfrm>
            <a:off x="176356" y="254941"/>
            <a:ext cx="115212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2999" y="254941"/>
            <a:ext cx="3838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sz="5400" cap="none" spc="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5973" y="1780213"/>
            <a:ext cx="277922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Повысился интерес к уроку</a:t>
            </a:r>
            <a:endParaRPr lang="ru-RU" sz="1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4737" y="538399"/>
            <a:ext cx="26992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Участвовали в работе ученики с низкой мотивацией к учению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5677" y="1277063"/>
            <a:ext cx="30984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Настрой на взаимодействие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8046" y="1697405"/>
            <a:ext cx="313408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Пробелы в знаниях восполнены в общении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31285" y="4040180"/>
            <a:ext cx="27132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Раскрылись прежде замкнутые дети 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4668" y="4807665"/>
            <a:ext cx="204043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создавали постер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56" y="4253667"/>
            <a:ext cx="269702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Навыки </a:t>
            </a: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саморегуляции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89207" y="4438333"/>
            <a:ext cx="324370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Развитие навыков говорения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курсы\портфолио Миняйленко\практика фото видео\Новая папка\Фото0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8" y="4729229"/>
            <a:ext cx="2349588" cy="2029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737" y="4711837"/>
            <a:ext cx="2729794" cy="2047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6" y="2359125"/>
            <a:ext cx="2049906" cy="1537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020" y="1603148"/>
            <a:ext cx="2818512" cy="2113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Марина\Desktop\Школа1.mp4_snapshot_10.13_[2013.06.02_13.43.38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33499" y="2179578"/>
            <a:ext cx="2348667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5998" y="5239808"/>
            <a:ext cx="1842639" cy="1489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71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2420" y="254941"/>
            <a:ext cx="5760640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76" b="1772"/>
          <a:stretch>
            <a:fillRect/>
          </a:stretch>
        </p:blipFill>
        <p:spPr bwMode="auto">
          <a:xfrm>
            <a:off x="176356" y="254941"/>
            <a:ext cx="115212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86030011"/>
              </p:ext>
            </p:extLst>
          </p:nvPr>
        </p:nvGraphicFramePr>
        <p:xfrm>
          <a:off x="3832359" y="801579"/>
          <a:ext cx="5340963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220072" y="254941"/>
            <a:ext cx="3202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Планы на будущее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18662" y="254941"/>
            <a:ext cx="18716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Трудности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632994510"/>
              </p:ext>
            </p:extLst>
          </p:nvPr>
        </p:nvGraphicFramePr>
        <p:xfrm>
          <a:off x="176356" y="1062332"/>
          <a:ext cx="46116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47962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389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626</TotalTime>
  <Words>353</Words>
  <Application>Microsoft Office PowerPoint</Application>
  <PresentationFormat>Экран (4:3)</PresentationFormat>
  <Paragraphs>70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51</cp:revision>
  <dcterms:created xsi:type="dcterms:W3CDTF">2013-05-30T15:46:31Z</dcterms:created>
  <dcterms:modified xsi:type="dcterms:W3CDTF">2013-06-12T16:26:35Z</dcterms:modified>
</cp:coreProperties>
</file>