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213096" y="1500174"/>
            <a:ext cx="509504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Учим части речи </a:t>
            </a:r>
          </a:p>
          <a:p>
            <a:pPr algn="ctr">
              <a:defRPr/>
            </a:pPr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</a:t>
            </a:r>
            <a:r>
              <a:rPr lang="ru-RU" sz="4400" b="1" spc="50" dirty="0" err="1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Лунтиком</a:t>
            </a:r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400" b="1" spc="50" dirty="0">
              <a:ln w="11430">
                <a:solidFill>
                  <a:srgbClr val="660066"/>
                </a:solidFill>
              </a:ln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64331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Чижова Ирина Викторовна </a:t>
            </a:r>
          </a:p>
          <a:p>
            <a:pPr algn="ctr"/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МБОУ гимназия </a:t>
            </a:r>
          </a:p>
          <a:p>
            <a:pPr algn="ctr"/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г. Узловая</a:t>
            </a:r>
          </a:p>
          <a:p>
            <a:pPr algn="ctr"/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Тульской области</a:t>
            </a:r>
            <a:endParaRPr lang="ru-RU" b="1" i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285992"/>
            <a:ext cx="1540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душа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4 0.00023 L 0.93142 0.125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" y="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285992"/>
            <a:ext cx="2509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тяжёлый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0023 L 0.92361 0.136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" y="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285992"/>
            <a:ext cx="1697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мачта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07351E-7 L 0.92552 0.126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" y="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285992"/>
            <a:ext cx="2595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утренняя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75266E-6 L 0.93507 0.125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" y="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8568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приплыла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43967E-6 L -0.96858 0.679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" y="3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5760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парусник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7286E-6 L -0.24358 0.22469 C -0.29479 0.27185 -0.37205 0.34074 -0.45365 0.4117 C -0.54566 0.49168 -0.62049 0.55548 -0.67274 0.59848 L -0.92604 0.80652 " pathEditMode="relative" rAng="8809289" ptsTypes="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" y="4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074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родное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8077E-6 L -0.96076 0.76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3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529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грозовое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8077E-6 L -0.96076 0.76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3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422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высокая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97656 0.7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3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448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ближняя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97656 0.7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3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857356" y="2428868"/>
            <a:ext cx="1622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ученик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1428736"/>
            <a:ext cx="449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глаголы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357430"/>
            <a:ext cx="1874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ленится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3286124"/>
            <a:ext cx="2293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отважный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3214686"/>
            <a:ext cx="1927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морозит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214818"/>
            <a:ext cx="2105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холодает</a:t>
            </a:r>
            <a:endParaRPr lang="ru-RU" sz="32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8745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выполнил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7286E-6 L -0.24358 0.22469 C -0.29479 0.27185 -0.37205 0.34074 -0.45365 0.4117 C -0.54566 0.49168 -0.62049 0.55548 -0.67274 0.59848 L -0.92604 0.80652 " pathEditMode="relative" rAng="8809289" ptsTypes="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" y="4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1349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заря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97656 0.7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3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016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болото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8077E-6 L -0.96076 0.76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3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2750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дорожная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97656 0.7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3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1500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кофе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7286E-6 L -0.24358 0.22469 C -0.29479 0.27185 -0.37205 0.34074 -0.45365 0.4117 C -0.54566 0.49168 -0.62049 0.55548 -0.67274 0.59848 L -0.92604 0.80652 " pathEditMode="relative" rAng="8809289" ptsTypes="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" y="4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640661" y="1142984"/>
            <a:ext cx="4274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род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285992"/>
            <a:ext cx="1965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чистое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муж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жен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сред</a:t>
            </a:r>
            <a:endParaRPr lang="ru-RU" sz="2400" b="1" dirty="0"/>
          </a:p>
        </p:txBody>
      </p:sp>
      <p:pic>
        <p:nvPicPr>
          <p:cNvPr id="2050" name="Picture 2" descr="C:\Documents and Settings\Admin\Рабочий стол\птица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29784" y="-1643098"/>
            <a:ext cx="1285875" cy="1924050"/>
          </a:xfrm>
          <a:prstGeom prst="rect">
            <a:avLst/>
          </a:prstGeom>
          <a:noFill/>
        </p:spPr>
      </p:pic>
      <p:pic>
        <p:nvPicPr>
          <p:cNvPr id="4" name="Picture 2" descr="C:\Users\Учитель\Desktop\шаблоны\домики\cfe8266c8658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5072074"/>
            <a:ext cx="128590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8077E-6 L -0.96076 0.76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" y="3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857356" y="2428868"/>
            <a:ext cx="2668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дождливый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1285860"/>
            <a:ext cx="449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глаголы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357430"/>
            <a:ext cx="1932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примета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3286124"/>
            <a:ext cx="2147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бороться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3214686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ждать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214818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смекалка</a:t>
            </a:r>
            <a:endParaRPr lang="ru-RU" sz="32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214546" y="2857496"/>
            <a:ext cx="1904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осенняя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142984"/>
            <a:ext cx="512672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имена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прилагательные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714620"/>
            <a:ext cx="1687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хмурая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786190"/>
            <a:ext cx="1710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ливень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3714752"/>
            <a:ext cx="2165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черёмуха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572008"/>
            <a:ext cx="2223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душистое</a:t>
            </a:r>
            <a:endParaRPr lang="ru-RU" sz="32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643174" y="2857496"/>
            <a:ext cx="1635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низкий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142984"/>
            <a:ext cx="512672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имена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прилагательные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714620"/>
            <a:ext cx="1960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желание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572008"/>
            <a:ext cx="1527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дождь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3786190"/>
            <a:ext cx="2305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памятный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0232" y="3786190"/>
            <a:ext cx="1857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вкусное</a:t>
            </a:r>
            <a:endParaRPr lang="ru-RU" sz="32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DD1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DD1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DD1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214546" y="2857496"/>
            <a:ext cx="1960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дорожка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2242" y="1142984"/>
            <a:ext cx="55713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имена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существительные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714620"/>
            <a:ext cx="1825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золотая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786190"/>
            <a:ext cx="1876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смеётся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714752"/>
            <a:ext cx="929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ива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572008"/>
            <a:ext cx="2363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строитель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143172" y="1285860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8B01F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214546" y="2857496"/>
            <a:ext cx="2405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ароматная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2242" y="1142984"/>
            <a:ext cx="55713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Найди имена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существительные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714620"/>
            <a:ext cx="1341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стоит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3786190"/>
            <a:ext cx="1621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погода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714752"/>
            <a:ext cx="1710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ливень</a:t>
            </a:r>
            <a:endParaRPr lang="ru-RU" sz="3200" dirty="0">
              <a:solidFill>
                <a:srgbClr val="660033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572008"/>
            <a:ext cx="2774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спортивный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143172" y="1285860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DD1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DD1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2285992"/>
            <a:ext cx="36222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молодёжный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07351E-7 L 0.93333 0.13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" y="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309685" cy="14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11629" y="1142984"/>
            <a:ext cx="6332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66"/>
                  </a:solidFill>
                </a:ln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 часть речи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2285992"/>
            <a:ext cx="2534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>
                  <a:solidFill>
                    <a:srgbClr val="660066"/>
                  </a:solidFill>
                </a:ln>
                <a:solidFill>
                  <a:srgbClr val="66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скользит</a:t>
            </a:r>
            <a:endParaRPr lang="ru-RU" sz="4000" dirty="0">
              <a:solidFill>
                <a:srgbClr val="660033"/>
              </a:solidFill>
            </a:endParaRPr>
          </a:p>
        </p:txBody>
      </p:sp>
      <p:pic>
        <p:nvPicPr>
          <p:cNvPr id="4" name="Picture 2" descr="C:\Documents and Settings\Admin\Рабочий стол\бабочка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00230" y="1928802"/>
            <a:ext cx="1123950" cy="1123950"/>
          </a:xfrm>
          <a:prstGeom prst="rect">
            <a:avLst/>
          </a:prstGeom>
          <a:noFill/>
        </p:spPr>
      </p:pic>
      <p:sp>
        <p:nvSpPr>
          <p:cNvPr id="14" name="Овал 13"/>
          <p:cNvSpPr/>
          <p:nvPr/>
        </p:nvSpPr>
        <p:spPr>
          <a:xfrm>
            <a:off x="2643174" y="3643314"/>
            <a:ext cx="1285884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глаг</a:t>
            </a:r>
            <a:endParaRPr lang="ru-RU" sz="2400" b="1" dirty="0"/>
          </a:p>
        </p:txBody>
      </p:sp>
      <p:sp>
        <p:nvSpPr>
          <p:cNvPr id="15" name="Овал 14"/>
          <p:cNvSpPr/>
          <p:nvPr/>
        </p:nvSpPr>
        <p:spPr>
          <a:xfrm>
            <a:off x="4214810" y="4000504"/>
            <a:ext cx="1160631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сущ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5357818" y="4500570"/>
            <a:ext cx="1357322" cy="50006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прил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07351E-7 L 0.92552 0.126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" y="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179</Words>
  <Application>Microsoft Office PowerPoint</Application>
  <PresentationFormat>Экран (4:3)</PresentationFormat>
  <Paragraphs>136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14</cp:revision>
  <dcterms:modified xsi:type="dcterms:W3CDTF">2014-02-19T05:13:30Z</dcterms:modified>
</cp:coreProperties>
</file>