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5703F-1C6D-4F1C-AC08-3C8A8633D53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CBACB-17D6-4EFE-8900-7E2386E7B9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CBACB-17D6-4EFE-8900-7E2386E7B9B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6D2E-86C4-4871-862B-6F5532113BC3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7086-7BF2-4C7E-BA36-576842FD4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Питание и красота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Классный час 4 класс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ЗДОРОВЬЕ</a:t>
            </a:r>
            <a:endParaRPr lang="ru-RU" i="1" u="sng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55576" y="1556792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915816" y="1556792"/>
            <a:ext cx="108012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3968" y="1628800"/>
            <a:ext cx="115212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4048" y="1412776"/>
            <a:ext cx="259228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256490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экология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403648" y="32849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</a:t>
            </a:r>
            <a:r>
              <a:rPr lang="ru-RU" sz="3200" dirty="0" smtClean="0"/>
              <a:t>браз</a:t>
            </a:r>
            <a:r>
              <a:rPr lang="ru-RU" sz="2800" dirty="0" smtClean="0"/>
              <a:t>  жизни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995936" y="3356992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р</a:t>
            </a:r>
            <a:r>
              <a:rPr lang="ru-RU" sz="3200" dirty="0" smtClean="0"/>
              <a:t>ежим  труда</a:t>
            </a:r>
          </a:p>
          <a:p>
            <a:r>
              <a:rPr lang="ru-RU" sz="3200" dirty="0"/>
              <a:t>и</a:t>
            </a:r>
            <a:r>
              <a:rPr lang="ru-RU" sz="3200" dirty="0" smtClean="0"/>
              <a:t> отдыха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76256" y="378904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питание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16835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Прежде чем сесть за стол, я подумаю, что съесть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люди питаются?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получить энергию</a:t>
            </a:r>
          </a:p>
          <a:p>
            <a:r>
              <a:rPr lang="ru-RU" dirty="0" smtClean="0"/>
              <a:t>Чтобы быть здоровым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Белки</a:t>
            </a:r>
          </a:p>
          <a:p>
            <a:r>
              <a:rPr lang="ru-RU" sz="4400" b="1" i="1" dirty="0" smtClean="0"/>
              <a:t>Жиры</a:t>
            </a:r>
          </a:p>
          <a:p>
            <a:r>
              <a:rPr lang="ru-RU" sz="4400" b="1" i="1" dirty="0" smtClean="0"/>
              <a:t>Углеводы</a:t>
            </a:r>
          </a:p>
          <a:p>
            <a:r>
              <a:rPr lang="ru-RU" sz="4400" b="1" i="1" dirty="0" smtClean="0"/>
              <a:t>Минеральные вещества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Режим питания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Завтрак</a:t>
            </a:r>
          </a:p>
          <a:p>
            <a:r>
              <a:rPr lang="ru-RU" sz="4400" dirty="0" smtClean="0"/>
              <a:t>Второй завтрак</a:t>
            </a:r>
          </a:p>
          <a:p>
            <a:r>
              <a:rPr lang="ru-RU" sz="4400" dirty="0" smtClean="0"/>
              <a:t>Обед</a:t>
            </a:r>
          </a:p>
          <a:p>
            <a:r>
              <a:rPr lang="ru-RU" sz="4400" dirty="0" smtClean="0"/>
              <a:t>Полдник</a:t>
            </a:r>
          </a:p>
          <a:p>
            <a:r>
              <a:rPr lang="ru-RU" sz="4400" dirty="0" smtClean="0"/>
              <a:t>ужин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1198871_111509_0808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595489" cy="325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661090_450x4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63818"/>
            <a:ext cx="3096344" cy="317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95065267_4380194_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1048"/>
            <a:ext cx="3793610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79943321_get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699030"/>
            <a:ext cx="4211960" cy="315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рецепты для детей с фото, как украсить блюда для детей, украсить детский стол, идеи украшения блюд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772816"/>
            <a:ext cx="4176464" cy="371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/>
              <a:t>Клятва правильного питания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Не  переедать</a:t>
            </a:r>
          </a:p>
          <a:p>
            <a:r>
              <a:rPr lang="ru-RU" sz="4000" dirty="0" smtClean="0"/>
              <a:t>Есть в одно и тоже время простую, свежеприготовленную пищу</a:t>
            </a:r>
          </a:p>
          <a:p>
            <a:r>
              <a:rPr lang="ru-RU" sz="4000" dirty="0" smtClean="0"/>
              <a:t>Тщательно пережевывать пищу, не спешить её глотать</a:t>
            </a:r>
          </a:p>
          <a:p>
            <a:r>
              <a:rPr lang="ru-RU" sz="4000" dirty="0" smtClean="0"/>
              <a:t>Мыть  фрукты и овощи перед едой</a:t>
            </a:r>
          </a:p>
          <a:p>
            <a:r>
              <a:rPr lang="ru-RU" sz="4000" dirty="0" smtClean="0"/>
              <a:t>Во время еды не разговаривать и не читать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Молодцы!</a:t>
            </a:r>
            <a:endParaRPr lang="ru-RU" sz="6600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Питание и красота</vt:lpstr>
      <vt:lpstr>ЗДОРОВЬЕ</vt:lpstr>
      <vt:lpstr>Прежде чем сесть за стол, я подумаю, что съесть</vt:lpstr>
      <vt:lpstr>Зачем люди питаются?</vt:lpstr>
      <vt:lpstr>Слайд 5</vt:lpstr>
      <vt:lpstr>Режим питания</vt:lpstr>
      <vt:lpstr>Слайд 7</vt:lpstr>
      <vt:lpstr>Клятва правильного питания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Питание и красота</dc:title>
  <dc:creator>ИРИНА</dc:creator>
  <cp:lastModifiedBy>ИРИНА</cp:lastModifiedBy>
  <cp:revision>5</cp:revision>
  <dcterms:created xsi:type="dcterms:W3CDTF">2014-01-08T05:25:33Z</dcterms:created>
  <dcterms:modified xsi:type="dcterms:W3CDTF">2014-01-15T05:45:36Z</dcterms:modified>
</cp:coreProperties>
</file>