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94660"/>
  </p:normalViewPr>
  <p:slideViewPr>
    <p:cSldViewPr>
      <p:cViewPr varScale="1">
        <p:scale>
          <a:sx n="89" d="100"/>
          <a:sy n="89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F9A1-5391-4020-9BE9-1D2F70E8149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FBAE-0076-43AD-B2CE-EBC8A0C34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28C38-A8A9-4935-888A-C469245B4020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5202-6058-4510-A07F-4C2118714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3005-8528-450E-B37D-581D9625CE01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FD98-6917-4945-AC2B-9603E5C81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191B-0A03-4E83-AC7F-F4705CEAA489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86F6-5746-4E74-9E5F-028AD6DB9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E482-2B84-4985-A06A-4F891B46D118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8088-EB66-4C77-B7BC-E67E98C35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8C5D-A53E-418D-8D12-C34B083471AE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911D-D779-43FF-8428-53724C0BA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3381-FBF5-44A2-AC3F-9E7F815EB11E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4CCE-5EB8-4909-9C41-91064912A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D8CE-59FE-4FB0-80D1-C7DF55A1A50E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1196-E65B-4F6F-9704-21D06BE33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1EBD-D49B-45A0-ADC3-C1CCBF01E327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D2EA2-AADD-4FF9-97FF-E05B6D096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7C2F-40B0-4076-96B8-F5056BEF96B3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F495-76C0-4852-8A6B-0E6B2408C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949D-8AE4-472A-84B0-2EC68A26F79E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06CB-22AA-46B8-B12A-7E95441C6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C6998A-93B8-44E7-BCB0-5F701098A751}" type="datetimeFigureOut">
              <a:rPr lang="ru-RU"/>
              <a:pPr>
                <a:defRPr/>
              </a:pPr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9FCCAD-8729-4618-BCE4-F50BC740D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https://docs.google.com/viewer?url=http%3A%2F%2Fnsportal.ru%2Fsites%2Fdefault%2Ffiles%2F2013%2F1%2Fozero_baykal_0.ppt&amp;docid=6ff5c58cc1766c0c4b4578a7912ad536&amp;a=bi&amp;pagenumber=1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17012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11113"/>
            <a:ext cx="9170988" cy="68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https://docs.google.com/viewer?url=http%3A%2F%2Fnsportal.ru%2Fsites%2Fdefault%2Ffiles%2F2013%2F1%2Fozero_baykal_0.ppt&amp;docid=6ff5c58cc1766c0c4b4578a7912ad536&amp;a=bi&amp;pagenumber=2&amp;w=5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2700" y="-3175"/>
            <a:ext cx="9156700" cy="6869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88913"/>
            <a:ext cx="7993062" cy="5995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68313" y="5229225"/>
            <a:ext cx="8218487" cy="936625"/>
          </a:xfrm>
        </p:spPr>
        <p:txBody>
          <a:bodyPr/>
          <a:lstStyle/>
          <a:p>
            <a:r>
              <a:rPr lang="ru-RU" smtClean="0">
                <a:solidFill>
                  <a:srgbClr val="FF0101"/>
                </a:solidFill>
              </a:rPr>
              <a:t>Спасибо за внимание!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323850" y="1341438"/>
            <a:ext cx="8229600" cy="55165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988"/>
            <a:ext cx="89281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https://docs.google.com/viewer?url=http%3A%2F%2Fnsportal.ru%2Fsites%2Fdefault%2Ffiles%2F2013%2F1%2Fozero_baykal_0.ppt&amp;docid=6ff5c58cc1766c0c4b4578a7912ad536&amp;a=bi&amp;pagenumber=3&amp;w=5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" y="25400"/>
            <a:ext cx="9172575" cy="6880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525"/>
            <a:ext cx="90360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https://docs.google.com/viewer?url=http%3A%2F%2Fnsportal.ru%2Fsites%2Fdefault%2Ffiles%2F2013%2F1%2Fozero_baykal_0.ppt&amp;docid=6ff5c58cc1766c0c4b4578a7912ad536&amp;a=bi&amp;pagenumber=7&amp;w=5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3813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https://docs.google.com/viewer?url=http%3A%2F%2Fnsportal.ru%2Fsites%2Fdefault%2Ffiles%2F2013%2F1%2Fozero_baykal_0.ppt&amp;docid=6ff5c58cc1766c0c4b4578a7912ad536&amp;a=bi&amp;pagenumber=8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https://docs.google.com/viewer?url=http%3A%2F%2Fnsportal.ru%2Fsites%2Fdefault%2Ffiles%2F2013%2F1%2Fozero_baykal_0.ppt&amp;docid=6ff5c58cc1766c0c4b4578a7912ad536&amp;a=bi&amp;pagenumber=9&amp;w=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</Words>
  <Application>Microsoft Office PowerPoint</Application>
  <PresentationFormat>On-screen Show (4:3)</PresentationFormat>
  <Paragraphs>1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Байкал.</dc:title>
  <dc:creator>Юля</dc:creator>
  <cp:lastModifiedBy>user</cp:lastModifiedBy>
  <cp:revision>6</cp:revision>
  <dcterms:created xsi:type="dcterms:W3CDTF">2013-10-25T17:15:18Z</dcterms:created>
  <dcterms:modified xsi:type="dcterms:W3CDTF">2013-10-31T05:38:05Z</dcterms:modified>
</cp:coreProperties>
</file>