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E3804-A555-4CFF-B092-9E00554C2C25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951CA-C886-44FE-88C2-8472B7A879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E3804-A555-4CFF-B092-9E00554C2C25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951CA-C886-44FE-88C2-8472B7A879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E3804-A555-4CFF-B092-9E00554C2C25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951CA-C886-44FE-88C2-8472B7A879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E3804-A555-4CFF-B092-9E00554C2C25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951CA-C886-44FE-88C2-8472B7A879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E3804-A555-4CFF-B092-9E00554C2C25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951CA-C886-44FE-88C2-8472B7A879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E3804-A555-4CFF-B092-9E00554C2C25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951CA-C886-44FE-88C2-8472B7A879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E3804-A555-4CFF-B092-9E00554C2C25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951CA-C886-44FE-88C2-8472B7A879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E3804-A555-4CFF-B092-9E00554C2C25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951CA-C886-44FE-88C2-8472B7A879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E3804-A555-4CFF-B092-9E00554C2C25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951CA-C886-44FE-88C2-8472B7A879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E3804-A555-4CFF-B092-9E00554C2C25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951CA-C886-44FE-88C2-8472B7A879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E3804-A555-4CFF-B092-9E00554C2C25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951CA-C886-44FE-88C2-8472B7A879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51E3804-A555-4CFF-B092-9E00554C2C25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4951CA-C886-44FE-88C2-8472B7A879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19672" y="1484784"/>
            <a:ext cx="655272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Монопроект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класс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Окружающий мир, ИЗО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Где зимуют птицы?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Учебник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Окружающий мир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Плешаков А.А., 2011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35696" y="476672"/>
            <a:ext cx="590465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  <a:endParaRPr kumimoji="0" lang="ru-RU" altLang="zh-CN" sz="1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Купреевская</a:t>
            </a:r>
            <a:r>
              <a:rPr kumimoji="0" lang="ru-RU" altLang="zh-CN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средняя общеобразовательная школа</a:t>
            </a:r>
            <a:endParaRPr kumimoji="0" lang="ru-RU" altLang="zh-CN" sz="1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35696" y="5075312"/>
            <a:ext cx="60486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Выполнила учитель начальных классов: Круглова С.Г.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000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90062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39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1</cp:revision>
  <dcterms:created xsi:type="dcterms:W3CDTF">2014-10-10T12:31:10Z</dcterms:created>
  <dcterms:modified xsi:type="dcterms:W3CDTF">2014-10-10T12:33:15Z</dcterms:modified>
</cp:coreProperties>
</file>