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D585E6A-37F9-4223-BBF4-0D4FE83D1B12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4518140-5B03-4623-B2D9-5119CE0D5D55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85E6A-37F9-4223-BBF4-0D4FE83D1B12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18140-5B03-4623-B2D9-5119CE0D5D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85E6A-37F9-4223-BBF4-0D4FE83D1B12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18140-5B03-4623-B2D9-5119CE0D5D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85E6A-37F9-4223-BBF4-0D4FE83D1B12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18140-5B03-4623-B2D9-5119CE0D5D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85E6A-37F9-4223-BBF4-0D4FE83D1B12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18140-5B03-4623-B2D9-5119CE0D5D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85E6A-37F9-4223-BBF4-0D4FE83D1B12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18140-5B03-4623-B2D9-5119CE0D5D5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85E6A-37F9-4223-BBF4-0D4FE83D1B12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18140-5B03-4623-B2D9-5119CE0D5D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85E6A-37F9-4223-BBF4-0D4FE83D1B12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18140-5B03-4623-B2D9-5119CE0D5D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85E6A-37F9-4223-BBF4-0D4FE83D1B12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18140-5B03-4623-B2D9-5119CE0D5D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85E6A-37F9-4223-BBF4-0D4FE83D1B12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18140-5B03-4623-B2D9-5119CE0D5D55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85E6A-37F9-4223-BBF4-0D4FE83D1B12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18140-5B03-4623-B2D9-5119CE0D5D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D585E6A-37F9-4223-BBF4-0D4FE83D1B12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4518140-5B03-4623-B2D9-5119CE0D5D5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1" y="2348880"/>
            <a:ext cx="3474720" cy="1728192"/>
          </a:xfrm>
        </p:spPr>
        <p:txBody>
          <a:bodyPr>
            <a:normAutofit/>
          </a:bodyPr>
          <a:lstStyle/>
          <a:p>
            <a:r>
              <a:rPr lang="ru-RU" dirty="0" smtClean="0"/>
              <a:t>Аптека под ногами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33365" y="4149080"/>
            <a:ext cx="3309803" cy="1532629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Проект 1а класса</a:t>
            </a:r>
          </a:p>
          <a:p>
            <a:r>
              <a:rPr lang="ru-RU" dirty="0" smtClean="0"/>
              <a:t>2012 – 2013 учебный год</a:t>
            </a:r>
          </a:p>
          <a:p>
            <a:r>
              <a:rPr lang="ru-RU" dirty="0" smtClean="0"/>
              <a:t>Классный руководитель:</a:t>
            </a:r>
          </a:p>
          <a:p>
            <a:r>
              <a:rPr lang="ru-RU" dirty="0" smtClean="0"/>
              <a:t>Сутурина Елена Николаевна </a:t>
            </a:r>
          </a:p>
          <a:p>
            <a:r>
              <a:rPr lang="ru-RU" dirty="0" smtClean="0"/>
              <a:t>МБОУ НОШ № 25 с. Бада</a:t>
            </a:r>
          </a:p>
          <a:p>
            <a:r>
              <a:rPr lang="ru-RU" dirty="0" smtClean="0"/>
              <a:t>Забайкальский край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1045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024744" cy="792088"/>
          </a:xfrm>
        </p:spPr>
        <p:txBody>
          <a:bodyPr/>
          <a:lstStyle/>
          <a:p>
            <a:pPr algn="ctr"/>
            <a:r>
              <a:rPr lang="ru-RU" dirty="0" smtClean="0"/>
              <a:t>Чабрец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68760"/>
            <a:ext cx="7416823" cy="4896543"/>
          </a:xfrm>
        </p:spPr>
      </p:pic>
    </p:spTree>
    <p:extLst>
      <p:ext uri="{BB962C8B-B14F-4D97-AF65-F5344CB8AC3E}">
        <p14:creationId xmlns:p14="http://schemas.microsoft.com/office/powerpoint/2010/main" val="2516929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848872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Правила сбора лекарственных трав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484784"/>
            <a:ext cx="7632848" cy="4752528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/>
              <a:t>Л</a:t>
            </a:r>
            <a:r>
              <a:rPr lang="ru-RU" b="1" i="1" dirty="0" smtClean="0"/>
              <a:t>екарственные травы необходимо собирать в определённые календарные сроки и соблюдать следующие правила:</a:t>
            </a:r>
          </a:p>
          <a:p>
            <a:r>
              <a:rPr lang="ru-RU" dirty="0" smtClean="0"/>
              <a:t>1. хорошо знать внешний вид того целебного растения, которое вам нужно собрать;</a:t>
            </a:r>
          </a:p>
          <a:p>
            <a:r>
              <a:rPr lang="ru-RU" dirty="0" smtClean="0"/>
              <a:t>2.знать, какие части растения являются лекарственными;</a:t>
            </a:r>
          </a:p>
          <a:p>
            <a:r>
              <a:rPr lang="ru-RU" dirty="0" smtClean="0"/>
              <a:t>3. нельзя вырывать растения с корнем;</a:t>
            </a:r>
          </a:p>
          <a:p>
            <a:r>
              <a:rPr lang="ru-RU" dirty="0" smtClean="0"/>
              <a:t>4. нельзя при заготовке срезать полностью все листья с одного куста;</a:t>
            </a:r>
          </a:p>
          <a:p>
            <a:r>
              <a:rPr lang="ru-RU" dirty="0" smtClean="0"/>
              <a:t>5.корни и корневища заготавливают ранней весной или поздней осенью (после созревания и осыпания семян)</a:t>
            </a:r>
          </a:p>
          <a:p>
            <a:r>
              <a:rPr lang="ru-RU" dirty="0" smtClean="0"/>
              <a:t>6. нельзя собирать цветы, листья, наземную часть  растений </a:t>
            </a:r>
            <a:r>
              <a:rPr lang="ru-RU" dirty="0"/>
              <a:t>в </a:t>
            </a:r>
            <a:r>
              <a:rPr lang="ru-RU" dirty="0" smtClean="0"/>
              <a:t>дождливую погоду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5387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Крапива двудомная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00808"/>
            <a:ext cx="6768752" cy="4131667"/>
          </a:xfrm>
        </p:spPr>
      </p:pic>
    </p:spTree>
    <p:extLst>
      <p:ext uri="{BB962C8B-B14F-4D97-AF65-F5344CB8AC3E}">
        <p14:creationId xmlns:p14="http://schemas.microsoft.com/office/powerpoint/2010/main" val="3300852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64704"/>
            <a:ext cx="7704856" cy="5067771"/>
          </a:xfrm>
        </p:spPr>
      </p:pic>
    </p:spTree>
    <p:extLst>
      <p:ext uri="{BB962C8B-B14F-4D97-AF65-F5344CB8AC3E}">
        <p14:creationId xmlns:p14="http://schemas.microsoft.com/office/powerpoint/2010/main" val="1723651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3713658" cy="403244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708920"/>
            <a:ext cx="4680520" cy="376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526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100811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Одуванчик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00808"/>
            <a:ext cx="7560840" cy="4464496"/>
          </a:xfrm>
        </p:spPr>
      </p:pic>
    </p:spTree>
    <p:extLst>
      <p:ext uri="{BB962C8B-B14F-4D97-AF65-F5344CB8AC3E}">
        <p14:creationId xmlns:p14="http://schemas.microsoft.com/office/powerpoint/2010/main" val="590484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4680520" cy="300431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140968"/>
            <a:ext cx="5322168" cy="314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172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4664"/>
            <a:ext cx="4752528" cy="283197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924944"/>
            <a:ext cx="47625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765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404664"/>
            <a:ext cx="7024744" cy="864096"/>
          </a:xfrm>
        </p:spPr>
        <p:txBody>
          <a:bodyPr/>
          <a:lstStyle/>
          <a:p>
            <a:pPr algn="ctr"/>
            <a:r>
              <a:rPr lang="ru-RU" dirty="0" smtClean="0"/>
              <a:t>Подорожник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12776"/>
            <a:ext cx="6408712" cy="4419699"/>
          </a:xfrm>
        </p:spPr>
      </p:pic>
    </p:spTree>
    <p:extLst>
      <p:ext uri="{BB962C8B-B14F-4D97-AF65-F5344CB8AC3E}">
        <p14:creationId xmlns:p14="http://schemas.microsoft.com/office/powerpoint/2010/main" val="850816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8680"/>
            <a:ext cx="3816424" cy="324036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564904"/>
            <a:ext cx="3692252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5270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61</TotalTime>
  <Words>122</Words>
  <Application>Microsoft Office PowerPoint</Application>
  <PresentationFormat>Экран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Остин</vt:lpstr>
      <vt:lpstr>Аптека под ногами</vt:lpstr>
      <vt:lpstr>Крапива двудомная</vt:lpstr>
      <vt:lpstr>Презентация PowerPoint</vt:lpstr>
      <vt:lpstr>Презентация PowerPoint</vt:lpstr>
      <vt:lpstr>Одуванчик </vt:lpstr>
      <vt:lpstr>Презентация PowerPoint</vt:lpstr>
      <vt:lpstr>Презентация PowerPoint</vt:lpstr>
      <vt:lpstr>Подорожник</vt:lpstr>
      <vt:lpstr>Презентация PowerPoint</vt:lpstr>
      <vt:lpstr>Чабрец</vt:lpstr>
      <vt:lpstr>Правила сбора лекарственных трав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Лекарственные травы вокруг нас</dc:title>
  <dc:creator>Komp</dc:creator>
  <cp:lastModifiedBy>Komp</cp:lastModifiedBy>
  <cp:revision>6</cp:revision>
  <dcterms:created xsi:type="dcterms:W3CDTF">2013-04-25T09:33:24Z</dcterms:created>
  <dcterms:modified xsi:type="dcterms:W3CDTF">2013-11-07T12:15:37Z</dcterms:modified>
</cp:coreProperties>
</file>