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Моё увлечение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8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цветы</a:t>
            </a:r>
            <a:endParaRPr lang="ru-RU" sz="6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143512"/>
            <a:ext cx="6400800" cy="118109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Кувалева</a:t>
            </a:r>
            <a:r>
              <a:rPr lang="ru-RU" sz="2400" dirty="0" smtClean="0">
                <a:solidFill>
                  <a:schemeClr val="tx1"/>
                </a:solidFill>
              </a:rPr>
              <a:t> Светлана Михайловна – учитель начальных классов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Segoe Script" pitchFamily="34" charset="0"/>
              </a:rPr>
              <a:t>Моя гордость. Сибирские красавицы</a:t>
            </a:r>
            <a:endParaRPr lang="ru-RU" sz="2400" dirty="0">
              <a:latin typeface="Segoe Script" pitchFamily="34" charset="0"/>
            </a:endParaRPr>
          </a:p>
        </p:txBody>
      </p:sp>
      <p:pic>
        <p:nvPicPr>
          <p:cNvPr id="4" name="Содержимое 3" descr="BKDC38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928802"/>
            <a:ext cx="3105150" cy="426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BKDC3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714356"/>
            <a:ext cx="2938047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BKDC36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4572008"/>
            <a:ext cx="1304925" cy="2105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BKDC38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642918"/>
            <a:ext cx="3000396" cy="3196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BKDC383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7884" y="3857628"/>
            <a:ext cx="3162300" cy="2867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Segoe Script" pitchFamily="34" charset="0"/>
              </a:rPr>
              <a:t>Милое украшение любого участка</a:t>
            </a:r>
            <a:endParaRPr lang="ru-RU" sz="2400" dirty="0">
              <a:latin typeface="Segoe Script" pitchFamily="34" charset="0"/>
            </a:endParaRPr>
          </a:p>
        </p:txBody>
      </p:sp>
      <p:pic>
        <p:nvPicPr>
          <p:cNvPr id="4" name="Содержимое 3" descr="BKDC37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74618">
            <a:off x="5217638" y="1103758"/>
            <a:ext cx="3200400" cy="4238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BKDC37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20189">
            <a:off x="323086" y="1108362"/>
            <a:ext cx="3810027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BKDC379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786190"/>
            <a:ext cx="2895600" cy="2867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Segoe Script" pitchFamily="34" charset="0"/>
              </a:rPr>
              <a:t>Королевские цветы</a:t>
            </a:r>
            <a:endParaRPr lang="ru-RU" sz="2400" dirty="0">
              <a:latin typeface="Segoe Script" pitchFamily="34" charset="0"/>
            </a:endParaRPr>
          </a:p>
        </p:txBody>
      </p:sp>
      <p:pic>
        <p:nvPicPr>
          <p:cNvPr id="4" name="Содержимое 3" descr="BKDC38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3786190"/>
            <a:ext cx="3714776" cy="2786082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BKDC38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2924175" cy="3200400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BKDC38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1785926"/>
            <a:ext cx="1390650" cy="4267200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BKDC382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642918"/>
            <a:ext cx="3714776" cy="283030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Segoe Script" pitchFamily="34" charset="0"/>
              </a:rPr>
              <a:t>Цветочный фейерверк</a:t>
            </a:r>
            <a:endParaRPr lang="ru-RU" sz="2400" dirty="0">
              <a:latin typeface="Segoe Script" pitchFamily="34" charset="0"/>
            </a:endParaRPr>
          </a:p>
        </p:txBody>
      </p:sp>
      <p:pic>
        <p:nvPicPr>
          <p:cNvPr id="4" name="Содержимое 3" descr="BKDC38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642918"/>
            <a:ext cx="4110039" cy="3114675"/>
          </a:xfrm>
          <a:prstGeom prst="ellipse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BKDC38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571876"/>
            <a:ext cx="3929090" cy="3082071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BKDC38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642918"/>
            <a:ext cx="3786214" cy="2761174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BKDC38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2214554"/>
            <a:ext cx="3705225" cy="26670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BKDC380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80" y="3929066"/>
            <a:ext cx="3657611" cy="2743208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23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Моё увлечение –   цветы</vt:lpstr>
      <vt:lpstr>Моя гордость. Сибирские красавицы</vt:lpstr>
      <vt:lpstr>Милое украшение любого участка</vt:lpstr>
      <vt:lpstr>Королевские цветы</vt:lpstr>
      <vt:lpstr>Цветочный фейерверк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увлечение - цветы</dc:title>
  <cp:lastModifiedBy>12</cp:lastModifiedBy>
  <cp:revision>11</cp:revision>
  <dcterms:modified xsi:type="dcterms:W3CDTF">2014-10-08T04:09:57Z</dcterms:modified>
</cp:coreProperties>
</file>