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265" r:id="rId3"/>
    <p:sldId id="268" r:id="rId4"/>
    <p:sldId id="262" r:id="rId5"/>
    <p:sldId id="258" r:id="rId6"/>
    <p:sldId id="259" r:id="rId7"/>
    <p:sldId id="260" r:id="rId8"/>
    <p:sldId id="261" r:id="rId9"/>
    <p:sldId id="263" r:id="rId10"/>
    <p:sldId id="267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8D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3AB67-4F9D-4620-8B5A-21B472B001BA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B13DB0-2E61-4A6D-B56D-55AEFBED6C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3AC3-BE71-40F9-9D9F-2E4B2EFF876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5ECA-9CD4-4B85-8B96-64263F0C90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3AC3-BE71-40F9-9D9F-2E4B2EFF876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5ECA-9CD4-4B85-8B96-64263F0C90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3AC3-BE71-40F9-9D9F-2E4B2EFF876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5ECA-9CD4-4B85-8B96-64263F0C90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3AC3-BE71-40F9-9D9F-2E4B2EFF876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5ECA-9CD4-4B85-8B96-64263F0C90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3AC3-BE71-40F9-9D9F-2E4B2EFF876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5ECA-9CD4-4B85-8B96-64263F0C90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3AC3-BE71-40F9-9D9F-2E4B2EFF876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5ECA-9CD4-4B85-8B96-64263F0C90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3AC3-BE71-40F9-9D9F-2E4B2EFF876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5ECA-9CD4-4B85-8B96-64263F0C90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3AC3-BE71-40F9-9D9F-2E4B2EFF876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5ECA-9CD4-4B85-8B96-64263F0C90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3AC3-BE71-40F9-9D9F-2E4B2EFF876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5ECA-9CD4-4B85-8B96-64263F0C90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3AC3-BE71-40F9-9D9F-2E4B2EFF876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5ECA-9CD4-4B85-8B96-64263F0C90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3AC3-BE71-40F9-9D9F-2E4B2EFF876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5ECA-9CD4-4B85-8B96-64263F0C90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88DF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A3AC3-BE71-40F9-9D9F-2E4B2EFF876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35ECA-9CD4-4B85-8B96-64263F0C90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857232"/>
            <a:ext cx="592935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tx2">
                    <a:lumMod val="50000"/>
                  </a:schemeClr>
                </a:solidFill>
              </a:rPr>
              <a:t>«Сказка </a:t>
            </a:r>
          </a:p>
          <a:p>
            <a:pPr algn="ctr"/>
            <a:r>
              <a:rPr lang="ru-RU" sz="7200" b="1" dirty="0" smtClean="0">
                <a:solidFill>
                  <a:schemeClr val="tx2">
                    <a:lumMod val="50000"/>
                  </a:schemeClr>
                </a:solidFill>
              </a:rPr>
              <a:t>про </a:t>
            </a:r>
          </a:p>
          <a:p>
            <a:pPr algn="ctr"/>
            <a:r>
              <a:rPr lang="ru-RU" sz="7200" b="1" dirty="0" smtClean="0">
                <a:solidFill>
                  <a:schemeClr val="tx2">
                    <a:lumMod val="50000"/>
                  </a:schemeClr>
                </a:solidFill>
              </a:rPr>
              <a:t>Капельку»</a:t>
            </a:r>
            <a:endParaRPr lang="ru-RU" sz="7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357166"/>
            <a:ext cx="880927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В это время как раз рядом с ней проплывало 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красивое </a:t>
            </a:r>
            <a:r>
              <a:rPr lang="ru-RU" sz="2800" b="1" dirty="0">
                <a:solidFill>
                  <a:srgbClr val="002060"/>
                </a:solidFill>
              </a:rPr>
              <a:t>белое облако, </a:t>
            </a:r>
            <a:r>
              <a:rPr lang="ru-RU" sz="2800" b="1" dirty="0" smtClean="0">
                <a:solidFill>
                  <a:srgbClr val="002060"/>
                </a:solidFill>
              </a:rPr>
              <a:t>и </a:t>
            </a:r>
            <a:r>
              <a:rPr lang="ru-RU" sz="2800" b="1" dirty="0">
                <a:solidFill>
                  <a:srgbClr val="002060"/>
                </a:solidFill>
              </a:rPr>
              <a:t>Капелька с </a:t>
            </a:r>
            <a:r>
              <a:rPr lang="ru-RU" sz="2800" b="1" dirty="0" smtClean="0">
                <a:solidFill>
                  <a:srgbClr val="002060"/>
                </a:solidFill>
              </a:rPr>
              <a:t>удовольствием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к нему присоединилась. </a:t>
            </a:r>
            <a:r>
              <a:rPr lang="ru-RU" sz="2800" b="1" dirty="0" smtClean="0">
                <a:solidFill>
                  <a:srgbClr val="002060"/>
                </a:solidFill>
              </a:rPr>
              <a:t>Облако </a:t>
            </a:r>
            <a:r>
              <a:rPr lang="ru-RU" sz="2800" b="1" dirty="0">
                <a:solidFill>
                  <a:srgbClr val="002060"/>
                </a:solidFill>
              </a:rPr>
              <a:t>состояло из </a:t>
            </a:r>
            <a:r>
              <a:rPr lang="ru-RU" sz="2800" b="1" dirty="0" smtClean="0">
                <a:solidFill>
                  <a:srgbClr val="002060"/>
                </a:solidFill>
              </a:rPr>
              <a:t>множества </a:t>
            </a:r>
            <a:r>
              <a:rPr lang="ru-RU" sz="2800" b="1" dirty="0">
                <a:solidFill>
                  <a:srgbClr val="002060"/>
                </a:solidFill>
              </a:rPr>
              <a:t>других маленьких капелек, </a:t>
            </a:r>
            <a:r>
              <a:rPr lang="ru-RU" sz="2800" b="1" dirty="0" smtClean="0">
                <a:solidFill>
                  <a:srgbClr val="002060"/>
                </a:solidFill>
              </a:rPr>
              <a:t>которые наперебой </a:t>
            </a:r>
            <a:r>
              <a:rPr lang="ru-RU" sz="2800" b="1" dirty="0">
                <a:solidFill>
                  <a:srgbClr val="002060"/>
                </a:solidFill>
              </a:rPr>
              <a:t>рассказывали подругам о том, </a:t>
            </a:r>
            <a:r>
              <a:rPr lang="ru-RU" sz="2800" b="1" dirty="0" smtClean="0">
                <a:solidFill>
                  <a:srgbClr val="002060"/>
                </a:solidFill>
              </a:rPr>
              <a:t>какие необыкновенные </a:t>
            </a:r>
            <a:r>
              <a:rPr lang="ru-RU" sz="2800" b="1" dirty="0">
                <a:solidFill>
                  <a:srgbClr val="002060"/>
                </a:solidFill>
              </a:rPr>
              <a:t>приключения они </a:t>
            </a:r>
            <a:r>
              <a:rPr lang="ru-RU" sz="2800" b="1" dirty="0" smtClean="0">
                <a:solidFill>
                  <a:srgbClr val="002060"/>
                </a:solidFill>
              </a:rPr>
              <a:t>пережили </a:t>
            </a:r>
            <a:r>
              <a:rPr lang="ru-RU" sz="2800" b="1" dirty="0">
                <a:solidFill>
                  <a:srgbClr val="002060"/>
                </a:solidFill>
              </a:rPr>
              <a:t>там на земле.</a:t>
            </a:r>
          </a:p>
          <a:p>
            <a:endParaRPr lang="ru-RU" dirty="0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04446" y="3429000"/>
            <a:ext cx="4524976" cy="3198854"/>
          </a:xfrm>
          <a:prstGeom prst="rect">
            <a:avLst/>
          </a:prstGeom>
          <a:noFill/>
          <a:ln w="38100">
            <a:solidFill>
              <a:srgbClr val="888DF6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857232"/>
            <a:ext cx="539920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002060"/>
                </a:solidFill>
              </a:rPr>
              <a:t>Хэкало</a:t>
            </a:r>
            <a:r>
              <a:rPr lang="ru-RU" sz="3200" b="1" dirty="0" smtClean="0">
                <a:solidFill>
                  <a:srgbClr val="002060"/>
                </a:solidFill>
              </a:rPr>
              <a:t> Алла Викторовна</a:t>
            </a:r>
          </a:p>
          <a:p>
            <a:pPr algn="ctr"/>
            <a:endParaRPr lang="ru-RU" sz="32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3200" b="1" dirty="0">
                <a:solidFill>
                  <a:srgbClr val="002060"/>
                </a:solidFill>
              </a:rPr>
              <a:t>у</a:t>
            </a:r>
            <a:r>
              <a:rPr lang="ru-RU" sz="3200" b="1" dirty="0" smtClean="0">
                <a:solidFill>
                  <a:srgbClr val="002060"/>
                </a:solidFill>
              </a:rPr>
              <a:t>читель начальных классов</a:t>
            </a:r>
          </a:p>
          <a:p>
            <a:pPr algn="ctr"/>
            <a:endParaRPr lang="ru-RU" sz="32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МОУ Сергиевская </a:t>
            </a:r>
            <a:r>
              <a:rPr lang="ru-RU" sz="3200" b="1" dirty="0">
                <a:solidFill>
                  <a:srgbClr val="002060"/>
                </a:solidFill>
              </a:rPr>
              <a:t>С</a:t>
            </a:r>
            <a:r>
              <a:rPr lang="ru-RU" sz="3200" b="1" dirty="0" smtClean="0">
                <a:solidFill>
                  <a:srgbClr val="002060"/>
                </a:solidFill>
              </a:rPr>
              <a:t>ОШ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928670"/>
            <a:ext cx="3642123" cy="2506661"/>
          </a:xfrm>
          <a:prstGeom prst="cloud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500034" y="285728"/>
            <a:ext cx="61144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Жила-была маленькая капелька.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29058" y="1214422"/>
            <a:ext cx="492922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Она и ее подружки-капельки сидели в большом облаке, весело смеялись и болтали.</a:t>
            </a:r>
          </a:p>
          <a:p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3286124"/>
            <a:ext cx="4953088" cy="3006727"/>
          </a:xfrm>
          <a:prstGeom prst="cloud">
            <a:avLst/>
          </a:prstGeom>
          <a:noFill/>
          <a:ln w="28575">
            <a:solidFill>
              <a:srgbClr val="888DF6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828680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</a:rPr>
              <a:t>День ото дня облако становилось все больше и </a:t>
            </a:r>
            <a:r>
              <a:rPr lang="ru-RU" sz="4000" b="1" dirty="0" smtClean="0">
                <a:solidFill>
                  <a:srgbClr val="002060"/>
                </a:solidFill>
              </a:rPr>
              <a:t>больше, пока </a:t>
            </a:r>
            <a:r>
              <a:rPr lang="ru-RU" sz="4000" b="1" dirty="0">
                <a:solidFill>
                  <a:srgbClr val="002060"/>
                </a:solidFill>
              </a:rPr>
              <a:t>в один прекрасный момент не пролилось на землю дождем. 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000372"/>
            <a:ext cx="3649660" cy="2954876"/>
          </a:xfrm>
          <a:prstGeom prst="rect">
            <a:avLst/>
          </a:prstGeom>
          <a:noFill/>
          <a:ln w="38100">
            <a:solidFill>
              <a:srgbClr val="888DF6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571481"/>
            <a:ext cx="864399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</a:rPr>
              <a:t>«Прощайте!» — только и успела прокричать Капелька своим </a:t>
            </a:r>
            <a:endParaRPr lang="ru-RU" sz="36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подружкам</a:t>
            </a:r>
            <a:r>
              <a:rPr lang="ru-RU" sz="3600" b="1" dirty="0">
                <a:solidFill>
                  <a:srgbClr val="002060"/>
                </a:solidFill>
              </a:rPr>
              <a:t>, </a:t>
            </a:r>
            <a:r>
              <a:rPr lang="ru-RU" sz="3600" b="1" dirty="0" smtClean="0">
                <a:solidFill>
                  <a:srgbClr val="002060"/>
                </a:solidFill>
              </a:rPr>
              <a:t>как </a:t>
            </a:r>
            <a:r>
              <a:rPr lang="ru-RU" sz="3600" b="1" dirty="0">
                <a:solidFill>
                  <a:srgbClr val="002060"/>
                </a:solidFill>
              </a:rPr>
              <a:t>уже летела по направлению земли. 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928934"/>
            <a:ext cx="4767262" cy="3319713"/>
          </a:xfrm>
          <a:prstGeom prst="rect">
            <a:avLst/>
          </a:prstGeom>
          <a:noFill/>
          <a:ln w="9525">
            <a:solidFill>
              <a:srgbClr val="888DF6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8597" y="642918"/>
            <a:ext cx="850112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Всего несколько секунд </a:t>
            </a:r>
            <a:r>
              <a:rPr lang="ru-RU" sz="3200" b="1" dirty="0" smtClean="0">
                <a:solidFill>
                  <a:srgbClr val="002060"/>
                </a:solidFill>
              </a:rPr>
              <a:t>и </a:t>
            </a:r>
            <a:r>
              <a:rPr lang="ru-RU" sz="3200" b="1" dirty="0">
                <a:solidFill>
                  <a:srgbClr val="002060"/>
                </a:solidFill>
              </a:rPr>
              <a:t>Капелька упала </a:t>
            </a:r>
            <a:endParaRPr lang="ru-RU" sz="32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в </a:t>
            </a:r>
            <a:r>
              <a:rPr lang="ru-RU" sz="3200" b="1" dirty="0">
                <a:solidFill>
                  <a:srgbClr val="002060"/>
                </a:solidFill>
              </a:rPr>
              <a:t>небольшой ручеек</a:t>
            </a:r>
            <a:r>
              <a:rPr lang="ru-RU" sz="3200" b="1" dirty="0" smtClean="0">
                <a:solidFill>
                  <a:srgbClr val="002060"/>
                </a:solidFill>
              </a:rPr>
              <a:t>. </a:t>
            </a:r>
            <a:r>
              <a:rPr lang="ru-RU" sz="3200" b="1" dirty="0">
                <a:solidFill>
                  <a:srgbClr val="002060"/>
                </a:solidFill>
              </a:rPr>
              <a:t>«Ой, куда это я попала</a:t>
            </a:r>
            <a:r>
              <a:rPr lang="ru-RU" sz="3200" b="1" dirty="0" smtClean="0">
                <a:solidFill>
                  <a:srgbClr val="002060"/>
                </a:solidFill>
              </a:rPr>
              <a:t>?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>
                <a:solidFill>
                  <a:srgbClr val="002060"/>
                </a:solidFill>
              </a:rPr>
              <a:t>А сколько здесь воды! </a:t>
            </a:r>
            <a:r>
              <a:rPr lang="ru-RU" sz="3200" b="1" dirty="0" smtClean="0">
                <a:solidFill>
                  <a:srgbClr val="002060"/>
                </a:solidFill>
              </a:rPr>
              <a:t>И </a:t>
            </a:r>
            <a:r>
              <a:rPr lang="ru-RU" sz="3200" b="1" dirty="0">
                <a:solidFill>
                  <a:srgbClr val="002060"/>
                </a:solidFill>
              </a:rPr>
              <a:t>куда это мы бежим?» </a:t>
            </a:r>
            <a:r>
              <a:rPr lang="ru-RU" sz="3200" b="1" dirty="0" smtClean="0">
                <a:solidFill>
                  <a:srgbClr val="002060"/>
                </a:solidFill>
              </a:rPr>
              <a:t>— </a:t>
            </a:r>
            <a:r>
              <a:rPr lang="ru-RU" sz="3200" b="1" dirty="0">
                <a:solidFill>
                  <a:srgbClr val="002060"/>
                </a:solidFill>
              </a:rPr>
              <a:t>удивлялась Капелька. </a:t>
            </a:r>
          </a:p>
          <a:p>
            <a:endParaRPr lang="ru-RU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857496"/>
            <a:ext cx="4811715" cy="3537122"/>
          </a:xfrm>
          <a:prstGeom prst="rect">
            <a:avLst/>
          </a:prstGeom>
          <a:noFill/>
          <a:ln w="38100">
            <a:solidFill>
              <a:srgbClr val="888DF6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500042"/>
            <a:ext cx="850112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Ручеек же, весело журча, нес нашу </a:t>
            </a:r>
            <a:r>
              <a:rPr lang="ru-RU" sz="3200" b="1" dirty="0" smtClean="0">
                <a:solidFill>
                  <a:srgbClr val="002060"/>
                </a:solidFill>
              </a:rPr>
              <a:t>Капельку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>
                <a:solidFill>
                  <a:srgbClr val="002060"/>
                </a:solidFill>
              </a:rPr>
              <a:t>к небольшому озеру, </a:t>
            </a:r>
            <a:r>
              <a:rPr lang="ru-RU" sz="3200" b="1" dirty="0" smtClean="0">
                <a:solidFill>
                  <a:srgbClr val="002060"/>
                </a:solidFill>
              </a:rPr>
              <a:t>в </a:t>
            </a:r>
            <a:r>
              <a:rPr lang="ru-RU" sz="3200" b="1" dirty="0">
                <a:solidFill>
                  <a:srgbClr val="002060"/>
                </a:solidFill>
              </a:rPr>
              <a:t>которое он и впадал</a:t>
            </a:r>
            <a:r>
              <a:rPr lang="ru-RU" sz="3200" b="1" dirty="0" smtClean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>
                <a:solidFill>
                  <a:srgbClr val="002060"/>
                </a:solidFill>
              </a:rPr>
              <a:t>Вот тут-то Капелька удивилась еще больше. </a:t>
            </a:r>
            <a:endParaRPr lang="ru-RU" sz="32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Никогда </a:t>
            </a:r>
            <a:r>
              <a:rPr lang="ru-RU" sz="3200" b="1" dirty="0">
                <a:solidFill>
                  <a:srgbClr val="002060"/>
                </a:solidFill>
              </a:rPr>
              <a:t>в своей жизни она </a:t>
            </a:r>
            <a:endParaRPr lang="ru-RU" sz="32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не </a:t>
            </a:r>
            <a:r>
              <a:rPr lang="ru-RU" sz="3200" b="1" dirty="0">
                <a:solidFill>
                  <a:srgbClr val="002060"/>
                </a:solidFill>
              </a:rPr>
              <a:t>видела так много воды! </a:t>
            </a:r>
          </a:p>
          <a:p>
            <a:endParaRPr lang="ru-RU" dirty="0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143248"/>
            <a:ext cx="4877036" cy="3267326"/>
          </a:xfrm>
          <a:prstGeom prst="rect">
            <a:avLst/>
          </a:prstGeom>
          <a:noFill/>
          <a:ln w="38100">
            <a:solidFill>
              <a:srgbClr val="888DF6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71480"/>
            <a:ext cx="835824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Все казалось ей новым и интересным. </a:t>
            </a:r>
            <a:endParaRPr lang="ru-RU" sz="32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Заметив </a:t>
            </a:r>
            <a:r>
              <a:rPr lang="ru-RU" sz="3200" b="1" dirty="0">
                <a:solidFill>
                  <a:srgbClr val="002060"/>
                </a:solidFill>
              </a:rPr>
              <a:t>маленьких карасиков, плавающих в озере, </a:t>
            </a:r>
            <a:r>
              <a:rPr lang="ru-RU" sz="3200" b="1" dirty="0" smtClean="0">
                <a:solidFill>
                  <a:srgbClr val="002060"/>
                </a:solidFill>
              </a:rPr>
              <a:t>она </a:t>
            </a:r>
            <a:r>
              <a:rPr lang="ru-RU" sz="3200" b="1" dirty="0">
                <a:solidFill>
                  <a:srgbClr val="002060"/>
                </a:solidFill>
              </a:rPr>
              <a:t>подумала: «А это кто такие? </a:t>
            </a:r>
            <a:endParaRPr lang="ru-RU" sz="32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Надо </a:t>
            </a:r>
            <a:r>
              <a:rPr lang="ru-RU" sz="3200" b="1" dirty="0">
                <a:solidFill>
                  <a:srgbClr val="002060"/>
                </a:solidFill>
              </a:rPr>
              <a:t>обязательно с ними познакомиться!» </a:t>
            </a:r>
          </a:p>
          <a:p>
            <a:endParaRPr lang="ru-RU" dirty="0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786058"/>
            <a:ext cx="4929190" cy="3478218"/>
          </a:xfrm>
          <a:prstGeom prst="rect">
            <a:avLst/>
          </a:prstGeom>
          <a:noFill/>
          <a:ln w="38100">
            <a:solidFill>
              <a:srgbClr val="888DF6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57166"/>
            <a:ext cx="864399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Но не успела, так как в этот момент пригрело солнышко, </a:t>
            </a:r>
            <a:r>
              <a:rPr lang="ru-RU" sz="2800" b="1" dirty="0" smtClean="0">
                <a:solidFill>
                  <a:srgbClr val="002060"/>
                </a:solidFill>
              </a:rPr>
              <a:t>и Капелька </a:t>
            </a:r>
            <a:r>
              <a:rPr lang="ru-RU" sz="2800" b="1" dirty="0">
                <a:solidFill>
                  <a:srgbClr val="002060"/>
                </a:solidFill>
              </a:rPr>
              <a:t>испарилась, </a:t>
            </a:r>
            <a:r>
              <a:rPr lang="ru-RU" sz="2800" b="1" dirty="0" smtClean="0">
                <a:solidFill>
                  <a:srgbClr val="002060"/>
                </a:solidFill>
              </a:rPr>
              <a:t>другими </a:t>
            </a:r>
            <a:r>
              <a:rPr lang="ru-RU" sz="2800" b="1" dirty="0">
                <a:solidFill>
                  <a:srgbClr val="002060"/>
                </a:solidFill>
              </a:rPr>
              <a:t>словами превратилась в </a:t>
            </a:r>
            <a:r>
              <a:rPr lang="ru-RU" sz="2800" b="1" dirty="0" smtClean="0">
                <a:solidFill>
                  <a:srgbClr val="002060"/>
                </a:solidFill>
              </a:rPr>
              <a:t>пар. Теперь </a:t>
            </a:r>
            <a:r>
              <a:rPr lang="ru-RU" sz="2800" b="1" dirty="0">
                <a:solidFill>
                  <a:srgbClr val="002060"/>
                </a:solidFill>
              </a:rPr>
              <a:t>она уже не стремительно </a:t>
            </a:r>
            <a:r>
              <a:rPr lang="ru-RU" sz="2800" b="1" dirty="0" smtClean="0">
                <a:solidFill>
                  <a:srgbClr val="002060"/>
                </a:solidFill>
              </a:rPr>
              <a:t>падала </a:t>
            </a:r>
            <a:r>
              <a:rPr lang="ru-RU" sz="2800" b="1" dirty="0">
                <a:solidFill>
                  <a:srgbClr val="002060"/>
                </a:solidFill>
              </a:rPr>
              <a:t>вниз к земле</a:t>
            </a:r>
            <a:r>
              <a:rPr lang="ru-RU" sz="2800" b="1" dirty="0" smtClean="0">
                <a:solidFill>
                  <a:srgbClr val="002060"/>
                </a:solidFill>
              </a:rPr>
              <a:t>, а плавно </a:t>
            </a:r>
            <a:r>
              <a:rPr lang="ru-RU" sz="2800" b="1" dirty="0">
                <a:solidFill>
                  <a:srgbClr val="002060"/>
                </a:solidFill>
              </a:rPr>
              <a:t>парила вверх к облакам</a:t>
            </a:r>
            <a:r>
              <a:rPr lang="ru-RU" sz="2800" b="1" dirty="0" smtClean="0">
                <a:solidFill>
                  <a:srgbClr val="002060"/>
                </a:solidFill>
              </a:rPr>
              <a:t>. «</a:t>
            </a:r>
            <a:r>
              <a:rPr lang="ru-RU" sz="2800" b="1" dirty="0">
                <a:solidFill>
                  <a:srgbClr val="002060"/>
                </a:solidFill>
              </a:rPr>
              <a:t>Я лечу!» — </a:t>
            </a:r>
            <a:r>
              <a:rPr lang="ru-RU" sz="2800" b="1" dirty="0" smtClean="0">
                <a:solidFill>
                  <a:srgbClr val="002060"/>
                </a:solidFill>
              </a:rPr>
              <a:t>прошептала Капелька</a:t>
            </a:r>
            <a:r>
              <a:rPr lang="ru-RU" sz="2800" b="1" dirty="0">
                <a:solidFill>
                  <a:srgbClr val="002060"/>
                </a:solidFill>
              </a:rPr>
              <a:t>. </a:t>
            </a:r>
          </a:p>
          <a:p>
            <a:endParaRPr lang="ru-RU" dirty="0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000372"/>
            <a:ext cx="4497388" cy="3209633"/>
          </a:xfrm>
          <a:prstGeom prst="rect">
            <a:avLst/>
          </a:prstGeom>
          <a:noFill/>
          <a:ln w="38100">
            <a:solidFill>
              <a:srgbClr val="888DF6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428604"/>
            <a:ext cx="845730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Когда она была уже достаточно далеко от земли, то почувствовала, </a:t>
            </a:r>
            <a:r>
              <a:rPr lang="ru-RU" sz="2800" b="1" dirty="0" smtClean="0">
                <a:solidFill>
                  <a:srgbClr val="002060"/>
                </a:solidFill>
              </a:rPr>
              <a:t>что </a:t>
            </a:r>
            <a:r>
              <a:rPr lang="ru-RU" sz="2800" b="1" dirty="0">
                <a:solidFill>
                  <a:srgbClr val="002060"/>
                </a:solidFill>
              </a:rPr>
              <a:t>становится прохладно. «</a:t>
            </a:r>
            <a:r>
              <a:rPr lang="ru-RU" sz="2800" b="1" dirty="0" smtClean="0">
                <a:solidFill>
                  <a:srgbClr val="002060"/>
                </a:solidFill>
              </a:rPr>
              <a:t>По-моему</a:t>
            </a:r>
            <a:r>
              <a:rPr lang="ru-RU" sz="2800" b="1" dirty="0">
                <a:solidFill>
                  <a:srgbClr val="002060"/>
                </a:solidFill>
              </a:rPr>
              <a:t>, я снова превращаюсь </a:t>
            </a:r>
            <a:r>
              <a:rPr lang="ru-RU" sz="2800" b="1" dirty="0" smtClean="0">
                <a:solidFill>
                  <a:srgbClr val="002060"/>
                </a:solidFill>
              </a:rPr>
              <a:t>в </a:t>
            </a:r>
            <a:r>
              <a:rPr lang="ru-RU" sz="2800" b="1" dirty="0">
                <a:solidFill>
                  <a:srgbClr val="002060"/>
                </a:solidFill>
              </a:rPr>
              <a:t>водяную капельку», — подумала Капелька. </a:t>
            </a:r>
          </a:p>
          <a:p>
            <a:endParaRPr lang="ru-RU" dirty="0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857496"/>
            <a:ext cx="4538660" cy="2922276"/>
          </a:xfrm>
          <a:prstGeom prst="rect">
            <a:avLst/>
          </a:prstGeom>
          <a:noFill/>
          <a:ln w="38100">
            <a:solidFill>
              <a:srgbClr val="888DF6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298</Words>
  <Application>Microsoft Office PowerPoint</Application>
  <PresentationFormat>Экран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</cp:revision>
  <dcterms:created xsi:type="dcterms:W3CDTF">2013-11-21T15:45:51Z</dcterms:created>
  <dcterms:modified xsi:type="dcterms:W3CDTF">2013-11-21T16:37:45Z</dcterms:modified>
</cp:coreProperties>
</file>