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7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87DF418-D4AA-4C23-A631-3EB8B5BEE90A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5E4D01A-579C-42EF-9A58-4104CB244E31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DF418-D4AA-4C23-A631-3EB8B5BEE90A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D01A-579C-42EF-9A58-4104CB244E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DF418-D4AA-4C23-A631-3EB8B5BEE90A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D01A-579C-42EF-9A58-4104CB244E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DF418-D4AA-4C23-A631-3EB8B5BEE90A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D01A-579C-42EF-9A58-4104CB244E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DF418-D4AA-4C23-A631-3EB8B5BEE90A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D01A-579C-42EF-9A58-4104CB244E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DF418-D4AA-4C23-A631-3EB8B5BEE90A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D01A-579C-42EF-9A58-4104CB244E3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DF418-D4AA-4C23-A631-3EB8B5BEE90A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D01A-579C-42EF-9A58-4104CB244E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DF418-D4AA-4C23-A631-3EB8B5BEE90A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D01A-579C-42EF-9A58-4104CB244E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DF418-D4AA-4C23-A631-3EB8B5BEE90A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D01A-579C-42EF-9A58-4104CB244E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DF418-D4AA-4C23-A631-3EB8B5BEE90A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D01A-579C-42EF-9A58-4104CB244E31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DF418-D4AA-4C23-A631-3EB8B5BEE90A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D01A-579C-42EF-9A58-4104CB244E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87DF418-D4AA-4C23-A631-3EB8B5BEE90A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5E4D01A-579C-42EF-9A58-4104CB244E3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24744"/>
            <a:ext cx="8223726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  <a:ea typeface="Times New Roman"/>
                <a:cs typeface="Times New Roman"/>
              </a:rPr>
              <a:t>О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Comic Sans MS" pitchFamily="66" charset="0"/>
                <a:ea typeface="Times New Roman"/>
                <a:cs typeface="Times New Roman"/>
              </a:rPr>
              <a:t>пределить, какие предметы издают звуки.</a:t>
            </a:r>
            <a:endParaRPr lang="ru-RU" sz="2800" b="1" dirty="0">
              <a:solidFill>
                <a:srgbClr val="002060"/>
              </a:solidFill>
              <a:effectLst/>
              <a:latin typeface="Comic Sans MS" pitchFamily="66" charset="0"/>
              <a:ea typeface="Calibri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92896"/>
            <a:ext cx="4481115" cy="298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barabannaya-drob_-Bez-nazvaniya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021370" y="1949419"/>
            <a:ext cx="609600" cy="609600"/>
          </a:xfrm>
          <a:prstGeom prst="rect">
            <a:avLst/>
          </a:prstGeom>
          <a:ln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</p:spPr>
      </p:pic>
      <p:pic>
        <p:nvPicPr>
          <p:cNvPr id="5" name="HHH-Zvonok-starogo-telefona(muzofon.co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021370" y="3318520"/>
            <a:ext cx="609600" cy="609600"/>
          </a:xfrm>
          <a:prstGeom prst="rect">
            <a:avLst/>
          </a:prstGeom>
        </p:spPr>
      </p:pic>
      <p:pic>
        <p:nvPicPr>
          <p:cNvPr id="6" name="penie-ptic-schegol(muzofon.com)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125782" y="45811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9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42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E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7</Words>
  <Application>Microsoft Office PowerPoint</Application>
  <PresentationFormat>Экран (4:3)</PresentationFormat>
  <Paragraphs>1</Paragraphs>
  <Slides>1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Остин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2014-03-04T21:43:03Z</dcterms:created>
  <dcterms:modified xsi:type="dcterms:W3CDTF">2014-03-04T21:43:39Z</dcterms:modified>
</cp:coreProperties>
</file>