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5" r:id="rId2"/>
    <p:sldId id="258" r:id="rId3"/>
    <p:sldId id="259" r:id="rId4"/>
    <p:sldId id="280" r:id="rId5"/>
    <p:sldId id="260" r:id="rId6"/>
    <p:sldId id="286" r:id="rId7"/>
    <p:sldId id="274" r:id="rId8"/>
    <p:sldId id="287" r:id="rId9"/>
    <p:sldId id="288" r:id="rId10"/>
    <p:sldId id="263" r:id="rId11"/>
    <p:sldId id="289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69" d="100"/>
          <a:sy n="69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1DA30-43DB-4EE1-81AE-248F49659BAE}" type="datetimeFigureOut">
              <a:rPr lang="ru-RU" smtClean="0"/>
              <a:pPr/>
              <a:t>12.04.2013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2010B-C359-48BF-B53A-4D23B2B04DD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3685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2010B-C359-48BF-B53A-4D23B2B04DD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2010B-C359-48BF-B53A-4D23B2B04DD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B20C1-C85A-4141-8AD6-39F188774C63}" type="datetimeFigureOut">
              <a:rPr lang="ru-RU" smtClean="0"/>
              <a:pPr/>
              <a:t>12.04.2013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F570-7895-4516-99AB-380FDF486BF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B20C1-C85A-4141-8AD6-39F188774C63}" type="datetimeFigureOut">
              <a:rPr lang="ru-RU" smtClean="0"/>
              <a:pPr/>
              <a:t>12.04.2013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F570-7895-4516-99AB-380FDF486BF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B20C1-C85A-4141-8AD6-39F188774C63}" type="datetimeFigureOut">
              <a:rPr lang="ru-RU" smtClean="0"/>
              <a:pPr/>
              <a:t>12.04.2013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F570-7895-4516-99AB-380FDF486BF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B20C1-C85A-4141-8AD6-39F188774C63}" type="datetimeFigureOut">
              <a:rPr lang="ru-RU" smtClean="0"/>
              <a:pPr/>
              <a:t>12.04.2013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F570-7895-4516-99AB-380FDF486BF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B20C1-C85A-4141-8AD6-39F188774C63}" type="datetimeFigureOut">
              <a:rPr lang="ru-RU" smtClean="0"/>
              <a:pPr/>
              <a:t>12.04.2013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F570-7895-4516-99AB-380FDF486BF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B20C1-C85A-4141-8AD6-39F188774C63}" type="datetimeFigureOut">
              <a:rPr lang="ru-RU" smtClean="0"/>
              <a:pPr/>
              <a:t>12.04.2013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F570-7895-4516-99AB-380FDF486BF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B20C1-C85A-4141-8AD6-39F188774C63}" type="datetimeFigureOut">
              <a:rPr lang="ru-RU" smtClean="0"/>
              <a:pPr/>
              <a:t>12.04.2013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F570-7895-4516-99AB-380FDF486BF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B20C1-C85A-4141-8AD6-39F188774C63}" type="datetimeFigureOut">
              <a:rPr lang="ru-RU" smtClean="0"/>
              <a:pPr/>
              <a:t>12.04.2013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F570-7895-4516-99AB-380FDF486BF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B20C1-C85A-4141-8AD6-39F188774C63}" type="datetimeFigureOut">
              <a:rPr lang="ru-RU" smtClean="0"/>
              <a:pPr/>
              <a:t>12.04.2013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F570-7895-4516-99AB-380FDF486BF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B20C1-C85A-4141-8AD6-39F188774C63}" type="datetimeFigureOut">
              <a:rPr lang="ru-RU" smtClean="0"/>
              <a:pPr/>
              <a:t>12.04.2013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F570-7895-4516-99AB-380FDF486BF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B20C1-C85A-4141-8AD6-39F188774C63}" type="datetimeFigureOut">
              <a:rPr lang="ru-RU" smtClean="0"/>
              <a:pPr/>
              <a:t>12.04.2013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F570-7895-4516-99AB-380FDF486BF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B20C1-C85A-4141-8AD6-39F188774C63}" type="datetimeFigureOut">
              <a:rPr lang="ru-RU" smtClean="0"/>
              <a:pPr/>
              <a:t>12.04.2013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DF570-7895-4516-99AB-380FDF486BF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космос\kosmos1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696" y="836712"/>
            <a:ext cx="5066940" cy="51571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19" y="2996951"/>
            <a:ext cx="4608513" cy="3456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0992" y="260648"/>
            <a:ext cx="907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atin typeface="Arial" pitchFamily="34" charset="0"/>
                <a:cs typeface="Arial" pitchFamily="34" charset="0"/>
              </a:rPr>
              <a:t>Первые живые существа на орбите</a:t>
            </a:r>
            <a:endParaRPr lang="ru-RU" sz="36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980728"/>
            <a:ext cx="83529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Всего через месяц после запуска «Спутника-1» на борту второго искусственного спутника Земли на орбиту отправилось первое животное — собака Лайка..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080" y="2924944"/>
            <a:ext cx="2808312" cy="348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3968" y="10527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0040" y="332656"/>
            <a:ext cx="8783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b="1" i="1" dirty="0" smtClean="0"/>
              <a:t>Первыми лохматыми космонавтами, по возвращении приветствовавшими своих «отправителей» радостным лаем, стали Белка и Стрелка, отправившиеся покорять небесные просторы на пятом спутнике в августе 1960 г. </a:t>
            </a:r>
            <a:endParaRPr lang="ru-RU" sz="2400" b="1" i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2276872"/>
            <a:ext cx="5328593" cy="4206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2160" y="2276872"/>
            <a:ext cx="2481064" cy="1860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152" y="4293096"/>
            <a:ext cx="2808312" cy="210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G:\космос\797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1196752"/>
            <a:ext cx="3816424" cy="519987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572000" y="1196752"/>
            <a:ext cx="43204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День 12 апреля 1961 г разделил историю освоения космических далей на два периода — «когда человек мечтал о звёздах» и «с тех пор, как человек покорил космос». В 9:07 по московскому времени со стартовой площадки № 1 космодрома Байконур был запущен космический корабль «Восток-1» с первым в мире космонавтом на борту — Юрием Гагариным.</a:t>
            </a:r>
            <a:endParaRPr lang="ru-RU" sz="24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979712" y="188640"/>
            <a:ext cx="46207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/>
              <a:t>Человек в космосе .</a:t>
            </a:r>
            <a:endParaRPr lang="ru-RU" sz="4000" b="1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92080" y="1052736"/>
            <a:ext cx="338437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/>
              <a:t>Нынче праздник космонавтов!</a:t>
            </a:r>
          </a:p>
          <a:p>
            <a:r>
              <a:rPr lang="ru-RU" sz="3200" b="1" i="1" dirty="0"/>
              <a:t>Поздравляем с этим днем.</a:t>
            </a:r>
          </a:p>
          <a:p>
            <a:r>
              <a:rPr lang="ru-RU" sz="3200" b="1" i="1" dirty="0"/>
              <a:t>Нам открыл его Гагарин </a:t>
            </a:r>
          </a:p>
          <a:p>
            <a:r>
              <a:rPr lang="ru-RU" sz="3200" b="1" i="1" dirty="0"/>
              <a:t>Много сказано о нем.</a:t>
            </a:r>
          </a:p>
        </p:txBody>
      </p:sp>
      <p:pic>
        <p:nvPicPr>
          <p:cNvPr id="2050" name="Picture 2" descr="G:\космос\ac83ad2c6c9fee60be5b81c3612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404664"/>
            <a:ext cx="4286250" cy="5886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1988840"/>
            <a:ext cx="6588224" cy="432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9744" y="3642759"/>
            <a:ext cx="2304256" cy="3215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51520" y="188640"/>
            <a:ext cx="889248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Раньше,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давным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давно, когда люди только научились узнавать Землю, они представляли ее перевернутой чашей, которая покоится на трех гигантских слонах, важно стоящих на панцире огромной черепахи. Это чудо –черепаха плавает в море –океане, а весь мир накрыт хрустальным куполом неба со множеством звезд.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1844824"/>
            <a:ext cx="5156432" cy="3867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G:\космос\0_9ae0_fc97bc2d_L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6096" y="2276872"/>
            <a:ext cx="3312368" cy="400044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91680" y="5877272"/>
            <a:ext cx="2044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cs typeface="Arabic Typesetting" pitchFamily="66" charset="-78"/>
              </a:rPr>
              <a:t>Галактики 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020272" y="6396335"/>
            <a:ext cx="1232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Земля.</a:t>
            </a:r>
            <a:endParaRPr lang="ru-RU" sz="24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548680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Галактика, в которой находится наша планета называется Млечный путь</a:t>
            </a: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12160" y="980728"/>
            <a:ext cx="28448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Планеты </a:t>
            </a:r>
            <a:r>
              <a:rPr lang="ru-RU" sz="2400" b="1" i="1" dirty="0">
                <a:latin typeface="Arial" pitchFamily="34" charset="0"/>
                <a:cs typeface="Arial" pitchFamily="34" charset="0"/>
              </a:rPr>
              <a:t>солнечной системы: Меркурий, Венера, Земля, Марс, Юпитер, Сатурн, Уран, Нептун и Плутон. Земля – третья по удаленности от 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Солнца</a:t>
            </a:r>
            <a:endParaRPr lang="ru-RU" sz="24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1" y="62626"/>
            <a:ext cx="5736637" cy="4302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624" y="4136429"/>
            <a:ext cx="4032448" cy="2721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1412776"/>
            <a:ext cx="5040561" cy="3289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6096" y="1412776"/>
            <a:ext cx="3096344" cy="3979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260648"/>
            <a:ext cx="103691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История событий в освоении космоса. </a:t>
            </a:r>
            <a:endParaRPr lang="ru-RU" sz="3200" b="1" i="1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5589240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400" b="1" i="1" dirty="0" smtClean="0"/>
              <a:t>Константин Эдуардович Циолковский первый в мире изобрёл ракету </a:t>
            </a:r>
            <a:endParaRPr lang="ru-RU" sz="2400" b="1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013176"/>
            <a:ext cx="88924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4 октября 1957 года вышел на орбиту запущенный в СССР первый в истории человечества искусственный спутник Земли. Он весил 86,3 кг.</a:t>
            </a:r>
            <a:endParaRPr lang="ru-RU" sz="24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0"/>
            <a:ext cx="50375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i="1" dirty="0" smtClean="0">
                <a:latin typeface="Arial" pitchFamily="34" charset="0"/>
                <a:cs typeface="Arial" pitchFamily="34" charset="0"/>
              </a:rPr>
              <a:t>Осваиваем Космос</a:t>
            </a:r>
            <a:endParaRPr lang="ru-RU" sz="40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015" y="1484784"/>
            <a:ext cx="4234071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512" y="980728"/>
            <a:ext cx="4932040" cy="404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7984" y="1628800"/>
            <a:ext cx="446449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2 января 1959 г. умчалась в сторону Луны и вышла на околосолнечную орбиту советская космическая ракета «Луна-1»..</a:t>
            </a:r>
            <a:endParaRPr lang="ru-RU" sz="28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467544" y="188640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002060"/>
                </a:solidFill>
              </a:rPr>
              <a:t>«</a:t>
            </a:r>
            <a:r>
              <a:rPr lang="ru-RU" sz="5400" b="1" i="1" dirty="0" smtClean="0">
                <a:solidFill>
                  <a:srgbClr val="002060"/>
                </a:solidFill>
              </a:rPr>
              <a:t>Луна – 1 </a:t>
            </a:r>
            <a:r>
              <a:rPr lang="ru-RU" sz="4000" dirty="0" smtClean="0">
                <a:solidFill>
                  <a:srgbClr val="002060"/>
                </a:solidFill>
              </a:rPr>
              <a:t>«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1196752"/>
            <a:ext cx="4032448" cy="435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930</TotalTime>
  <Words>309</Words>
  <Application>Microsoft Office PowerPoint</Application>
  <PresentationFormat>Экран (4:3)</PresentationFormat>
  <Paragraphs>25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Настя</dc:creator>
  <cp:lastModifiedBy>Lena</cp:lastModifiedBy>
  <cp:revision>191</cp:revision>
  <dcterms:created xsi:type="dcterms:W3CDTF">2012-04-12T04:17:15Z</dcterms:created>
  <dcterms:modified xsi:type="dcterms:W3CDTF">2013-04-11T21:16:36Z</dcterms:modified>
</cp:coreProperties>
</file>