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1" r:id="rId2"/>
    <p:sldId id="278" r:id="rId3"/>
    <p:sldId id="258" r:id="rId4"/>
    <p:sldId id="259" r:id="rId5"/>
    <p:sldId id="274" r:id="rId6"/>
    <p:sldId id="260" r:id="rId7"/>
    <p:sldId id="261" r:id="rId8"/>
    <p:sldId id="266" r:id="rId9"/>
    <p:sldId id="267" r:id="rId10"/>
    <p:sldId id="268" r:id="rId11"/>
    <p:sldId id="269" r:id="rId12"/>
    <p:sldId id="270" r:id="rId13"/>
    <p:sldId id="265" r:id="rId14"/>
    <p:sldId id="263" r:id="rId15"/>
    <p:sldId id="275" r:id="rId16"/>
    <p:sldId id="276" r:id="rId17"/>
    <p:sldId id="272" r:id="rId18"/>
    <p:sldId id="257" r:id="rId19"/>
    <p:sldId id="273" r:id="rId20"/>
    <p:sldId id="26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9BE07-FB2D-413B-8B90-7288500422EC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6E065-2A62-4891-9DBB-CBB11DC7F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4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7B7050-75A7-4358-8181-0F280373E8A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CE461B-837D-4865-BA8C-A2FDE0BC1A6A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BA3998-20BA-4FEC-841B-BE238D5E6586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operator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136904" cy="171104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мир. </a:t>
            </a:r>
            <a:b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«В</a:t>
            </a:r>
            <a:r>
              <a:rPr lang="ru-RU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оздухи его охрана»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920" y="4149080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Иванова Светлана Анатольевна</a:t>
            </a:r>
          </a:p>
          <a:p>
            <a:r>
              <a:rPr lang="ru-RU" sz="2400" dirty="0">
                <a:latin typeface="+mj-lt"/>
              </a:rPr>
              <a:t>у</a:t>
            </a:r>
            <a:r>
              <a:rPr lang="ru-RU" sz="2400" dirty="0" smtClean="0">
                <a:latin typeface="+mj-lt"/>
              </a:rPr>
              <a:t>читель начальных классов </a:t>
            </a:r>
          </a:p>
          <a:p>
            <a:r>
              <a:rPr lang="ru-RU" sz="2400" dirty="0" smtClean="0">
                <a:latin typeface="+mj-lt"/>
              </a:rPr>
              <a:t>МОУ Лицея №19</a:t>
            </a:r>
          </a:p>
          <a:p>
            <a:r>
              <a:rPr lang="ru-RU" sz="2400" dirty="0">
                <a:latin typeface="+mj-lt"/>
              </a:rPr>
              <a:t>г</a:t>
            </a:r>
            <a:r>
              <a:rPr lang="ru-RU" sz="2400" dirty="0" smtClean="0">
                <a:latin typeface="+mj-lt"/>
              </a:rPr>
              <a:t>. Королёва Московской области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467544" y="1412776"/>
            <a:ext cx="8247860" cy="5040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аголовок 54"/>
          <p:cNvSpPr>
            <a:spLocks noGrp="1"/>
          </p:cNvSpPr>
          <p:nvPr>
            <p:ph type="title" idx="4294967295"/>
          </p:nvPr>
        </p:nvSpPr>
        <p:spPr>
          <a:xfrm>
            <a:off x="827584" y="686718"/>
            <a:ext cx="7416824" cy="65405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Опыт Джозефа Пристли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1477228"/>
            <a:ext cx="828680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целью проверки своего предположения он посадил под стеклянный колпак мышь – довольно быстро животное погибло, тогда он под такой же колпак посадил другую мышь, но уже вместе с веткой мяты – мышь прекрасно могла жить в сосуде вместе с веткой мяты).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каком газе идет речь?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Почему воздух полей и лесов чище городского?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Для чего человеку и другим животным нужен кислород?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285720" y="1453246"/>
            <a:ext cx="5286412" cy="5072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аголовок 54"/>
          <p:cNvSpPr>
            <a:spLocks noGrp="1"/>
          </p:cNvSpPr>
          <p:nvPr>
            <p:ph type="title" idx="4294967295"/>
          </p:nvPr>
        </p:nvSpPr>
        <p:spPr>
          <a:xfrm>
            <a:off x="827584" y="620688"/>
            <a:ext cx="4210819" cy="6540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КИСЛОРОД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00187"/>
            <a:ext cx="5436096" cy="535781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500" b="1" dirty="0" smtClean="0"/>
              <a:t>                Великий </a:t>
            </a:r>
            <a:r>
              <a:rPr lang="ru-RU" sz="2500" b="1" dirty="0"/>
              <a:t>французский химик </a:t>
            </a:r>
            <a:r>
              <a:rPr lang="ru-RU" sz="2500" b="1" dirty="0" err="1"/>
              <a:t>Антуан</a:t>
            </a:r>
            <a:r>
              <a:rPr lang="ru-RU" sz="2500" b="1" dirty="0"/>
              <a:t> Лавуазье нашел газ, поддерживающий дыхание и </a:t>
            </a:r>
            <a:r>
              <a:rPr lang="ru-RU" sz="2500" b="1" dirty="0" smtClean="0"/>
              <a:t>горение </a:t>
            </a:r>
            <a:r>
              <a:rPr lang="ru-RU" sz="2500" b="1" dirty="0"/>
              <a:t>в воздухе. </a:t>
            </a:r>
            <a:r>
              <a:rPr lang="ru-RU" sz="2500" b="1" dirty="0" smtClean="0"/>
              <a:t>Он дал </a:t>
            </a:r>
            <a:r>
              <a:rPr lang="ru-RU" sz="2500" b="1" dirty="0"/>
              <a:t>ему </a:t>
            </a:r>
            <a:r>
              <a:rPr lang="ru-RU" sz="2500" b="1" dirty="0" err="1" smtClean="0"/>
              <a:t>латинскоеназвание</a:t>
            </a:r>
            <a:r>
              <a:rPr lang="ru-RU" sz="2500" b="1" dirty="0" smtClean="0"/>
              <a:t> </a:t>
            </a:r>
            <a:r>
              <a:rPr lang="ru-RU" sz="2500" b="1" dirty="0" err="1"/>
              <a:t>Oxygenium</a:t>
            </a:r>
            <a:r>
              <a:rPr lang="ru-RU" sz="2500" b="1" dirty="0"/>
              <a:t>, то </a:t>
            </a:r>
            <a:r>
              <a:rPr lang="ru-RU" sz="2500" b="1" dirty="0" smtClean="0"/>
              <a:t>есть  «порождаемый  кислотами».</a:t>
            </a:r>
          </a:p>
          <a:p>
            <a:pPr algn="just">
              <a:buNone/>
            </a:pPr>
            <a:r>
              <a:rPr lang="ru-RU" sz="2500" b="1" dirty="0" smtClean="0"/>
              <a:t>    В </a:t>
            </a:r>
            <a:r>
              <a:rPr lang="ru-RU" sz="2500" b="1" dirty="0"/>
              <a:t>свободном виде это газ без запаха, цвета и вкуса. В воздухе содержится 21% кислорода. </a:t>
            </a:r>
          </a:p>
          <a:p>
            <a:pPr algn="just">
              <a:buNone/>
            </a:pPr>
            <a:r>
              <a:rPr lang="ru-RU" sz="2500" b="1" dirty="0" smtClean="0"/>
              <a:t>    Газ </a:t>
            </a:r>
            <a:r>
              <a:rPr lang="ru-RU" sz="2500" b="1" dirty="0"/>
              <a:t>кислород поддерживает горение. </a:t>
            </a:r>
          </a:p>
        </p:txBody>
      </p:sp>
      <p:pic>
        <p:nvPicPr>
          <p:cNvPr id="45" name="Picture 10" descr="Fuoco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53245"/>
            <a:ext cx="3320348" cy="50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248482" y="1628800"/>
            <a:ext cx="8643998" cy="4929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аголовок 54"/>
          <p:cNvSpPr>
            <a:spLocks noGrp="1"/>
          </p:cNvSpPr>
          <p:nvPr>
            <p:ph type="title" idx="4294967295"/>
          </p:nvPr>
        </p:nvSpPr>
        <p:spPr>
          <a:xfrm>
            <a:off x="323528" y="548680"/>
            <a:ext cx="8305800" cy="93913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УГЛЕКИСЛЫЙ ГАЗ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26" y="1762021"/>
            <a:ext cx="878687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консервант и обозначается на упаковке под  кодом Е290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для огнетушителей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производства газированной воды и лимонада.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растения поглощают углекислый газ в процессе фотосинтеза, а без освещения они тоже его выделяют.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 токсичен, но не поддерживает дыхание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Заголовок 54"/>
          <p:cNvSpPr>
            <a:spLocks noGrp="1"/>
          </p:cNvSpPr>
          <p:nvPr>
            <p:ph type="title" idx="4294967295"/>
          </p:nvPr>
        </p:nvSpPr>
        <p:spPr>
          <a:xfrm>
            <a:off x="1547664" y="764704"/>
            <a:ext cx="6643687" cy="65405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СВОЙСТВА  ВОЗДУХА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556792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 имеет цвета.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Прозрачный.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 имеет запаха.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 имеет вкуса.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Сжимаем и упруг.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Расширяется при нагревании.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Сжимается при охлаждении.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Тёплый воздух легче холодного.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Сохраняет тепло.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Легче воды.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Заголовок 54"/>
          <p:cNvSpPr>
            <a:spLocks noGrp="1"/>
          </p:cNvSpPr>
          <p:nvPr>
            <p:ph type="title" idx="4294967295"/>
          </p:nvPr>
        </p:nvSpPr>
        <p:spPr>
          <a:xfrm>
            <a:off x="393129" y="830263"/>
            <a:ext cx="8715375" cy="6540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Использование свойств воздуха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40989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Сжатый воздух используют в пневматических машинах. Это, например, отбойные и заклепочные молотки, которые можно внедрять в грунт или в уголь и откалывать его на куски. Существуют пескоструйные аппараты, которые дают сильную струю воздуха, смешанную с песком. Эти аппараты применят для очистки стен.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0080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32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Сейчас нередко можно видеть работу специальных аппаратов, применяемых для окраски стен, где краску распыляет сжатый воздух. Сжатым воздухом открывают и закрывают двери вагонов поездов метро, троллейбусов и автобусов. Стоп-краны, имеющиеся в каждом вагоне, приводятся в действие сжатым воздухом.</a:t>
            </a:r>
          </a:p>
        </p:txBody>
      </p:sp>
      <p:sp>
        <p:nvSpPr>
          <p:cNvPr id="5" name="Заголовок 54"/>
          <p:cNvSpPr txBox="1">
            <a:spLocks/>
          </p:cNvSpPr>
          <p:nvPr/>
        </p:nvSpPr>
        <p:spPr>
          <a:xfrm>
            <a:off x="323528" y="692696"/>
            <a:ext cx="8715436" cy="654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Использование свойств воздуха</a:t>
            </a:r>
            <a:endParaRPr kumimoji="0" lang="ru-RU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4"/>
          <p:cNvSpPr txBox="1">
            <a:spLocks/>
          </p:cNvSpPr>
          <p:nvPr/>
        </p:nvSpPr>
        <p:spPr>
          <a:xfrm>
            <a:off x="251520" y="764704"/>
            <a:ext cx="8715436" cy="654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Использование свойств воздуха</a:t>
            </a:r>
            <a:endParaRPr kumimoji="0" lang="ru-RU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32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В некоторых автомобилях в тормозных устройствах и в звуковых сигналах используется сжатый воздух. Используется он и в двигателях внутреннего сгорания. Человек придумал ружье для подводной охоты с применением сжатого воздуха. В целом ряде химических и металлургических процессов применяется сжатый воздух.</a:t>
            </a:r>
            <a:endParaRPr lang="ru-RU" sz="32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403244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pic>
        <p:nvPicPr>
          <p:cNvPr id="10244" name="Picture 4" descr="C:\Users\Ольга\Desktop\Фотографии для уроков\DSCN10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1556792"/>
            <a:ext cx="6786562" cy="3589338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373216"/>
            <a:ext cx="820891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рисунок, расскажи о значении воздуха для растений, животных,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928670"/>
            <a:ext cx="8072494" cy="571504"/>
          </a:xfrm>
          <a:solidFill>
            <a:schemeClr val="bg1"/>
          </a:solidFill>
          <a:ln w="57150">
            <a:noFill/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Использование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воздуха человеком.</a:t>
            </a:r>
          </a:p>
        </p:txBody>
      </p:sp>
      <p:pic>
        <p:nvPicPr>
          <p:cNvPr id="28676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2736850" cy="18113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7" name="Picture 5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644900"/>
            <a:ext cx="2176462" cy="29019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8" name="Picture 6" descr="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276475"/>
            <a:ext cx="2486025" cy="34559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9" name="Picture 7" descr="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1438" y="3644900"/>
            <a:ext cx="2052637" cy="29860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80" name="Picture 8" descr="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628775"/>
            <a:ext cx="2879725" cy="18002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785786" y="571480"/>
            <a:ext cx="7572428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Загрязнение воздуха</a:t>
            </a:r>
          </a:p>
        </p:txBody>
      </p:sp>
      <p:pic>
        <p:nvPicPr>
          <p:cNvPr id="8" name="Содержимое 7" descr="air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357298"/>
            <a:ext cx="2865438" cy="3797300"/>
          </a:xfrm>
        </p:spPr>
      </p:pic>
      <p:pic>
        <p:nvPicPr>
          <p:cNvPr id="9" name="Содержимое 8" descr="121074116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8992" y="1142984"/>
            <a:ext cx="4632325" cy="3328987"/>
          </a:xfrm>
        </p:spPr>
      </p:pic>
      <p:pic>
        <p:nvPicPr>
          <p:cNvPr id="10" name="Рисунок 9" descr="fil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286124"/>
            <a:ext cx="2286000" cy="2798763"/>
          </a:xfrm>
          <a:prstGeom prst="rect">
            <a:avLst/>
          </a:prstGeom>
          <a:noFill/>
        </p:spPr>
      </p:pic>
      <p:pic>
        <p:nvPicPr>
          <p:cNvPr id="11" name="Рисунок 10" descr="gor_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481388"/>
            <a:ext cx="4267200" cy="337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764704"/>
            <a:ext cx="8280920" cy="468052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Цель: </a:t>
            </a:r>
            <a:r>
              <a:rPr lang="ru-RU" sz="4000" b="1" i="1" dirty="0" smtClean="0"/>
              <a:t>ознакомить учащихся с      составом и свойством воздуха.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b="1" dirty="0" smtClean="0"/>
              <a:t>Задачи: </a:t>
            </a:r>
            <a:r>
              <a:rPr lang="ru-RU" sz="4000" b="1" i="1" dirty="0" smtClean="0"/>
              <a:t>воспитывать любовь и бережное отношение к природе, развивать наблюдательность и познавательный интерес.</a:t>
            </a:r>
            <a:r>
              <a:rPr lang="ru-RU" sz="4000" i="1" dirty="0" smtClean="0"/>
              <a:t> 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6357982" cy="1143000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accent2">
                    <a:lumMod val="75000"/>
                  </a:schemeClr>
                </a:solidFill>
              </a:rPr>
              <a:t>Интересный вопрос:</a:t>
            </a:r>
            <a:endParaRPr lang="ru-RU" sz="4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700808"/>
            <a:ext cx="7729534" cy="1685924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Какой мяч весит больше -  сдутый или накачанный?</a:t>
            </a:r>
          </a:p>
          <a:p>
            <a:endParaRPr lang="ru-RU" dirty="0"/>
          </a:p>
        </p:txBody>
      </p:sp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6322" y="2996952"/>
            <a:ext cx="6177677" cy="3861048"/>
          </a:xfrm>
          <a:prstGeom prst="rect">
            <a:avLst/>
          </a:prstGeom>
        </p:spPr>
      </p:pic>
      <p:pic>
        <p:nvPicPr>
          <p:cNvPr id="7" name="Picture 5" descr="Рисунок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22" y="404664"/>
            <a:ext cx="2214578" cy="165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Используемые ресурсы:</a:t>
            </a:r>
            <a:endParaRPr lang="ru-RU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276872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 Окружающий мир. Ир вокруг нас. Учеб. Для 3 </a:t>
            </a:r>
            <a:r>
              <a:rPr lang="ru-RU" sz="2000" dirty="0" err="1" smtClean="0">
                <a:latin typeface="+mj-lt"/>
              </a:rPr>
              <a:t>кл</a:t>
            </a:r>
            <a:r>
              <a:rPr lang="ru-RU" sz="2000" dirty="0" smtClean="0">
                <a:latin typeface="+mj-lt"/>
              </a:rPr>
              <a:t>. </a:t>
            </a:r>
            <a:r>
              <a:rPr lang="ru-RU" sz="2000" dirty="0" err="1" smtClean="0">
                <a:latin typeface="+mj-lt"/>
              </a:rPr>
              <a:t>нач</a:t>
            </a:r>
            <a:r>
              <a:rPr lang="ru-RU" sz="2000" dirty="0" smtClean="0">
                <a:latin typeface="+mj-lt"/>
              </a:rPr>
              <a:t>. </a:t>
            </a:r>
            <a:r>
              <a:rPr lang="ru-RU" sz="2000" dirty="0" err="1" smtClean="0">
                <a:latin typeface="+mj-lt"/>
              </a:rPr>
              <a:t>шк</a:t>
            </a:r>
            <a:r>
              <a:rPr lang="ru-RU" sz="2000" dirty="0" smtClean="0">
                <a:latin typeface="+mj-lt"/>
              </a:rPr>
              <a:t>. 1 часть/ А.А.   Плешаков. – М.: Просвещение, 2008;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dirty="0" smtClean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www</a:t>
            </a:r>
            <a:r>
              <a:rPr lang="en-US" sz="2000" dirty="0" smtClean="0">
                <a:hlinkClick r:id="rId2"/>
              </a:rPr>
              <a:t>.</a:t>
            </a:r>
            <a:r>
              <a:rPr lang="en-US" sz="2000" b="1" dirty="0" smtClean="0">
                <a:hlinkClick r:id="rId2"/>
              </a:rPr>
              <a:t>teleoperator</a:t>
            </a:r>
            <a:r>
              <a:rPr lang="en-US" sz="2000" dirty="0" smtClean="0">
                <a:hlinkClick r:id="rId2"/>
              </a:rPr>
              <a:t>.</a:t>
            </a:r>
            <a:r>
              <a:rPr lang="en-US" sz="2000" b="1" dirty="0" smtClean="0">
                <a:hlinkClick r:id="rId2"/>
              </a:rPr>
              <a:t>ru</a:t>
            </a:r>
            <a:r>
              <a:rPr lang="ru-RU" sz="2000" b="1" dirty="0"/>
              <a:t>.</a:t>
            </a:r>
            <a:endParaRPr lang="ru-RU" sz="2000" b="1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214810" y="3571876"/>
            <a:ext cx="471167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Летом он бывает тёплым,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Веет холодом зимой,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Когда иней красит стекла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 лежит на них каймой,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Мы о нём не говорим.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Просто мы его вдыхаем –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 ведь нам необходим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5720" y="571480"/>
            <a:ext cx="55042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 – прозрачный невидимка,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Легкий и бесцветный газ.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Невесомою косынкой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 окутывает нас.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 в лесу – густой, душистый,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Пахнет свежестью смолистой,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Пахнет дубом и сосной.</a:t>
            </a:r>
          </a:p>
          <a:p>
            <a:endParaRPr lang="ru-RU" sz="2800" dirty="0"/>
          </a:p>
        </p:txBody>
      </p:sp>
      <p:pic>
        <p:nvPicPr>
          <p:cNvPr id="9225" name="Picture 9" descr="274211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928670"/>
            <a:ext cx="3089275" cy="2428322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9226" name="Picture 10" descr="0_2f6d_cc2cba9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312368" cy="2735017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071546"/>
            <a:ext cx="2923828" cy="642942"/>
          </a:xfrm>
          <a:solidFill>
            <a:schemeClr val="bg1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Опыт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06896" y="2320975"/>
            <a:ext cx="8229600" cy="204412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Помашите ладошками около лица. </a:t>
            </a:r>
          </a:p>
          <a:p>
            <a:pPr>
              <a:buFontTx/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Мы ощущаем легкий ветерок – это </a:t>
            </a:r>
          </a:p>
          <a:p>
            <a:pPr>
              <a:buFontTx/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движение воздуха.</a:t>
            </a:r>
          </a:p>
        </p:txBody>
      </p:sp>
      <p:pic>
        <p:nvPicPr>
          <p:cNvPr id="17412" name="Picture 4" descr="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286000" cy="1962150"/>
          </a:xfrm>
          <a:prstGeom prst="rect">
            <a:avLst/>
          </a:prstGeom>
          <a:noFill/>
        </p:spPr>
      </p:pic>
      <p:pic>
        <p:nvPicPr>
          <p:cNvPr id="17413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21163"/>
            <a:ext cx="3633787" cy="20208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4900" b="1" u="sng" dirty="0" smtClean="0">
                <a:solidFill>
                  <a:schemeClr val="accent2">
                    <a:lumMod val="75000"/>
                  </a:schemeClr>
                </a:solidFill>
              </a:rPr>
              <a:t>Опыт 3.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воздух увидеть?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произойдет, если опустить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соломинку в воду и подуть?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Появляются пузырьки.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12" descr="D:\Документы Елена\Мобиль. фото\12-11-07_1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4143372" y="2428868"/>
            <a:ext cx="4714908" cy="45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7166"/>
            <a:ext cx="228600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836712"/>
            <a:ext cx="2071702" cy="653210"/>
          </a:xfrm>
          <a:solidFill>
            <a:schemeClr val="bg1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Опыт 3.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460432" cy="49974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Возьмём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пустую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прозрачную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пластиковую бутылку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опустим её 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воду.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Мы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увидим, что из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горлышка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выходят пузырьки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Это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вода вытесняет воздух из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бутылки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Большинство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предметов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, которые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выглядят пустыми,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на самом деле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заполнены  воздухом.</a:t>
            </a:r>
          </a:p>
        </p:txBody>
      </p:sp>
      <p:pic>
        <p:nvPicPr>
          <p:cNvPr id="16388" name="Picture 4" descr="lab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49080"/>
            <a:ext cx="3745670" cy="238923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389" name="Picture 5" descr="Рисунок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2214578" cy="1655763"/>
          </a:xfrm>
          <a:prstGeom prst="rect">
            <a:avLst/>
          </a:prstGeom>
          <a:noFill/>
        </p:spPr>
      </p:pic>
      <p:pic>
        <p:nvPicPr>
          <p:cNvPr id="16390" name="Picture 6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823912" cy="20875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512" y="5949280"/>
            <a:ext cx="9144000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«Газ» в переводе с греческого означает </a:t>
            </a: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</a:rPr>
              <a:t>хаос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7" name="Заголовок 54"/>
          <p:cNvSpPr>
            <a:spLocks noGrp="1"/>
          </p:cNvSpPr>
          <p:nvPr>
            <p:ph type="title" idx="4294967295"/>
          </p:nvPr>
        </p:nvSpPr>
        <p:spPr>
          <a:xfrm>
            <a:off x="898351" y="686718"/>
            <a:ext cx="7058025" cy="6540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Воздух – смесь газов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>
            <a:lum/>
          </a:blip>
          <a:srcRect l="3487" t="3512" r="2376" b="9711"/>
          <a:stretch>
            <a:fillRect/>
          </a:stretch>
        </p:blipFill>
        <p:spPr bwMode="auto">
          <a:xfrm>
            <a:off x="1331640" y="1378421"/>
            <a:ext cx="64087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760136"/>
            <a:ext cx="8424936" cy="724648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Постоянные компоненты воздуха</a:t>
            </a:r>
          </a:p>
        </p:txBody>
      </p:sp>
      <p:sp>
        <p:nvSpPr>
          <p:cNvPr id="409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089" y="1752600"/>
            <a:ext cx="3598863" cy="10795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FFFF00"/>
                </a:solidFill>
                <a:hlinkClick r:id="" action="ppaction://noaction"/>
              </a:rPr>
              <a:t>Азот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09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089" y="3352800"/>
            <a:ext cx="3598863" cy="10795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FFFF00"/>
                </a:solidFill>
                <a:hlinkClick r:id="rId2" action="ppaction://hlinksldjump"/>
              </a:rPr>
              <a:t>Кислород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096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4048" y="1772816"/>
            <a:ext cx="3598863" cy="10795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Инертные газы</a:t>
            </a:r>
          </a:p>
        </p:txBody>
      </p:sp>
      <p:sp>
        <p:nvSpPr>
          <p:cNvPr id="4097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089" y="5013796"/>
            <a:ext cx="3598863" cy="10795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u="sng" dirty="0">
                <a:solidFill>
                  <a:srgbClr val="FAF02A"/>
                </a:solidFill>
              </a:rPr>
              <a:t>Углекислый газ</a:t>
            </a:r>
          </a:p>
        </p:txBody>
      </p:sp>
      <p:sp>
        <p:nvSpPr>
          <p:cNvPr id="4097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4048" y="3356992"/>
            <a:ext cx="3598863" cy="10795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Пары воды</a:t>
            </a:r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4048" y="5013796"/>
            <a:ext cx="3598863" cy="10795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Примеси</a:t>
            </a:r>
            <a:endParaRPr lang="ru-RU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Grp="1"/>
          </p:cNvPicPr>
          <p:nvPr>
            <p:ph type="pic" idx="4294967295"/>
          </p:nvPr>
        </p:nvPicPr>
        <p:blipFill>
          <a:blip r:embed="rId3" cstate="print"/>
          <a:srcRect t="1730" b="1730"/>
          <a:stretch>
            <a:fillRect/>
          </a:stretch>
        </p:blipFill>
        <p:spPr bwMode="auto">
          <a:xfrm>
            <a:off x="0" y="1484015"/>
            <a:ext cx="41767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556792"/>
            <a:ext cx="4968552" cy="5040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аголовок 54"/>
          <p:cNvSpPr>
            <a:spLocks noGrp="1"/>
          </p:cNvSpPr>
          <p:nvPr>
            <p:ph type="title" idx="4294967295"/>
          </p:nvPr>
        </p:nvSpPr>
        <p:spPr>
          <a:xfrm>
            <a:off x="374848" y="686718"/>
            <a:ext cx="8229600" cy="65405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Воздух – смесь газов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95936" y="1268760"/>
            <a:ext cx="514806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 история простая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Джозеф Пристли как-то раз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Окись ртути нагревая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Обнаружил странный газ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Газ без цвета, без названья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Ярче в нем горит свеча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Новый газ из колбы вышел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Никому он не знаком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Этим газом дышат мыши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Под стеклянным колпаком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Человек им тоже дышит?</a:t>
            </a:r>
            <a:r>
              <a:rPr lang="ru-RU" sz="2400" b="1" dirty="0" smtClean="0">
                <a:solidFill>
                  <a:srgbClr val="FFFF00"/>
                </a:solidFill>
              </a:rPr>
              <a:t>	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694</Words>
  <Application>Microsoft Office PowerPoint</Application>
  <PresentationFormat>Экран (4:3)</PresentationFormat>
  <Paragraphs>110</Paragraphs>
  <Slides>21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Окружающий мир.  Тема: «Воздухи его охрана»</vt:lpstr>
      <vt:lpstr>Цель: ознакомить учащихся с      составом и свойством воздуха.  Задачи: воспитывать любовь и бережное отношение к природе, развивать наблюдательность и познавательный интерес. </vt:lpstr>
      <vt:lpstr>Презентация PowerPoint</vt:lpstr>
      <vt:lpstr> Опыт 1.</vt:lpstr>
      <vt:lpstr>        Опыт 3.  Можно ли воздух увидеть?  Что произойдет, если опустить  соломинку в воду и подуть?  Появляются пузырьки.</vt:lpstr>
      <vt:lpstr>Опыт 3.</vt:lpstr>
      <vt:lpstr> Воздух – смесь газов</vt:lpstr>
      <vt:lpstr>Постоянные компоненты воздуха</vt:lpstr>
      <vt:lpstr>Воздух – смесь газов</vt:lpstr>
      <vt:lpstr>Опыт Джозефа Пристли</vt:lpstr>
      <vt:lpstr>КИСЛОРОД</vt:lpstr>
      <vt:lpstr>УГЛЕКИСЛЫЙ ГАЗ</vt:lpstr>
      <vt:lpstr>СВОЙСТВА  ВОЗДУХА</vt:lpstr>
      <vt:lpstr>Использование свойств воздуха</vt:lpstr>
      <vt:lpstr>Презентация PowerPoint</vt:lpstr>
      <vt:lpstr>Презентация PowerPoint</vt:lpstr>
      <vt:lpstr>Подумай!</vt:lpstr>
      <vt:lpstr> Использование воздуха человеком.</vt:lpstr>
      <vt:lpstr>Загрязнение воздуха</vt:lpstr>
      <vt:lpstr>Интересный вопрос:</vt:lpstr>
      <vt:lpstr>Используемые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31</cp:revision>
  <dcterms:created xsi:type="dcterms:W3CDTF">2011-10-02T14:00:39Z</dcterms:created>
  <dcterms:modified xsi:type="dcterms:W3CDTF">2011-11-14T16:14:07Z</dcterms:modified>
</cp:coreProperties>
</file>