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74" r:id="rId3"/>
    <p:sldId id="273" r:id="rId4"/>
    <p:sldId id="267" r:id="rId5"/>
    <p:sldId id="266" r:id="rId6"/>
    <p:sldId id="268" r:id="rId7"/>
    <p:sldId id="263" r:id="rId8"/>
    <p:sldId id="259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84F53-6F7A-42CE-AD6C-22122DBA262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8A0B9-57DB-4DD8-9C9F-1A5153E47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Франция</a:t>
            </a:r>
            <a:endParaRPr lang="ru-RU" sz="1660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Подготовь сообщение о Франции или Великобритании, используя дополнительную литературу.</a:t>
            </a:r>
            <a:endParaRPr lang="ru-RU" dirty="0" smtClean="0"/>
          </a:p>
          <a:p>
            <a:r>
              <a:rPr lang="ru-RU" b="1" dirty="0" smtClean="0"/>
              <a:t>Придумай вопросы для викторины о Франции и Великобритании или составь кроссворд.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642918"/>
            <a:ext cx="4038600" cy="531178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Узнать</a:t>
            </a:r>
            <a:endParaRPr lang="ru-RU" sz="3600" dirty="0" smtClean="0"/>
          </a:p>
          <a:p>
            <a:pPr lvl="0"/>
            <a:r>
              <a:rPr lang="ru-RU" sz="3600" dirty="0" smtClean="0"/>
              <a:t>столицу </a:t>
            </a:r>
          </a:p>
          <a:p>
            <a:pPr lvl="0"/>
            <a:r>
              <a:rPr lang="ru-RU" sz="3600" dirty="0" smtClean="0"/>
              <a:t>месторасположение</a:t>
            </a:r>
          </a:p>
          <a:p>
            <a:pPr lvl="0"/>
            <a:r>
              <a:rPr lang="ru-RU" sz="3600" dirty="0" smtClean="0"/>
              <a:t>государственные символы</a:t>
            </a:r>
          </a:p>
          <a:p>
            <a:pPr lvl="0"/>
            <a:r>
              <a:rPr lang="ru-RU" sz="3600" dirty="0" smtClean="0"/>
              <a:t>интересные факты,  особенности и достопримечательности страны и её столицы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Учиться</a:t>
            </a:r>
            <a:endParaRPr lang="ru-RU" dirty="0" smtClean="0"/>
          </a:p>
          <a:p>
            <a:pPr lvl="0"/>
            <a:r>
              <a:rPr lang="ru-RU" dirty="0" smtClean="0"/>
              <a:t>принимать и сохранять учебную задачу</a:t>
            </a:r>
          </a:p>
          <a:p>
            <a:pPr lvl="0"/>
            <a:r>
              <a:rPr lang="ru-RU" dirty="0" smtClean="0"/>
              <a:t>работать с информацией</a:t>
            </a:r>
          </a:p>
          <a:p>
            <a:pPr lvl="0"/>
            <a:r>
              <a:rPr lang="ru-RU" dirty="0" smtClean="0"/>
              <a:t>слушать и слышать товарищей</a:t>
            </a:r>
          </a:p>
          <a:p>
            <a:pPr lvl="0"/>
            <a:r>
              <a:rPr lang="ru-RU" dirty="0" smtClean="0"/>
              <a:t>чётко и ясно излагать своё мнение</a:t>
            </a:r>
          </a:p>
          <a:p>
            <a:pPr lvl="0"/>
            <a:r>
              <a:rPr lang="ru-RU" dirty="0" smtClean="0"/>
              <a:t>работать в паре или группе</a:t>
            </a:r>
          </a:p>
          <a:p>
            <a:pPr lvl="0"/>
            <a:r>
              <a:rPr lang="ru-RU" dirty="0" smtClean="0"/>
              <a:t>презентовать полученные знания в творческой форме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Франция</a:t>
            </a:r>
            <a:br>
              <a:rPr lang="ru-RU" sz="9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C:\Users\1\Desktop\Гранада\Paris\P1030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Париж – столица Франции.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C:\Documents and Settings\UserXP\Рабочий стол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8693" y="1600200"/>
            <a:ext cx="6026614" cy="4525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65813" y="3244334"/>
            <a:ext cx="281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Париж – столица Франции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kart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791"/>
          <a:stretch>
            <a:fillRect/>
          </a:stretch>
        </p:blipFill>
        <p:spPr bwMode="auto">
          <a:xfrm>
            <a:off x="642910" y="500042"/>
            <a:ext cx="7952110" cy="577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Франции</a:t>
            </a:r>
            <a:endParaRPr lang="ru-RU" dirty="0"/>
          </a:p>
        </p:txBody>
      </p:sp>
      <p:pic>
        <p:nvPicPr>
          <p:cNvPr id="1026" name="Picture 2" descr="C:\Documents and Settings\UserXP\Рабочий стол\гер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3440" y="1600200"/>
            <a:ext cx="397712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Флаг Французской Республики</a:t>
            </a:r>
            <a:endParaRPr lang="ru-RU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Президент </a:t>
            </a:r>
            <a:br>
              <a:rPr lang="ru-RU" b="1" dirty="0" smtClean="0"/>
            </a:br>
            <a:r>
              <a:rPr lang="ru-RU" b="1" dirty="0" smtClean="0"/>
              <a:t>Николя </a:t>
            </a:r>
            <a:r>
              <a:rPr lang="ru-RU" b="1" dirty="0" err="1" smtClean="0"/>
              <a:t>Саркози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C:\Documents and Settings\UserXP\Рабочий стол\391px-Flickr_-_europeanpeoplesparty_-_EPP_Summit_October_2010_(10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94828" y="1600200"/>
            <a:ext cx="295434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642918"/>
            <a:ext cx="4038600" cy="531178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Узнать</a:t>
            </a:r>
            <a:endParaRPr lang="ru-RU" sz="3600" dirty="0" smtClean="0"/>
          </a:p>
          <a:p>
            <a:pPr lvl="0"/>
            <a:r>
              <a:rPr lang="ru-RU" sz="3600" dirty="0" smtClean="0"/>
              <a:t>столицу </a:t>
            </a:r>
          </a:p>
          <a:p>
            <a:pPr lvl="0"/>
            <a:r>
              <a:rPr lang="ru-RU" sz="3600" dirty="0" smtClean="0"/>
              <a:t>месторасположение</a:t>
            </a:r>
          </a:p>
          <a:p>
            <a:pPr lvl="0"/>
            <a:r>
              <a:rPr lang="ru-RU" sz="3600" dirty="0" smtClean="0"/>
              <a:t>государственные символы</a:t>
            </a:r>
          </a:p>
          <a:p>
            <a:pPr lvl="0"/>
            <a:r>
              <a:rPr lang="ru-RU" sz="3600" dirty="0" smtClean="0"/>
              <a:t>интересные факты,  особенности и достопримечательности страны и её столицы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Учиться</a:t>
            </a:r>
            <a:endParaRPr lang="ru-RU" dirty="0" smtClean="0"/>
          </a:p>
          <a:p>
            <a:pPr lvl="0"/>
            <a:r>
              <a:rPr lang="ru-RU" dirty="0" smtClean="0"/>
              <a:t>принимать и сохранять учебную задачу</a:t>
            </a:r>
          </a:p>
          <a:p>
            <a:pPr lvl="0"/>
            <a:r>
              <a:rPr lang="ru-RU" dirty="0" smtClean="0"/>
              <a:t>работать с информацией</a:t>
            </a:r>
          </a:p>
          <a:p>
            <a:pPr lvl="0"/>
            <a:r>
              <a:rPr lang="ru-RU" dirty="0" smtClean="0"/>
              <a:t>слушать и слышать товарищей</a:t>
            </a:r>
          </a:p>
          <a:p>
            <a:pPr lvl="0"/>
            <a:r>
              <a:rPr lang="ru-RU" dirty="0" smtClean="0"/>
              <a:t>чётко и ясно излагать своё мнение</a:t>
            </a:r>
          </a:p>
          <a:p>
            <a:pPr lvl="0"/>
            <a:r>
              <a:rPr lang="ru-RU" dirty="0" smtClean="0"/>
              <a:t>работать в паре или группе</a:t>
            </a:r>
          </a:p>
          <a:p>
            <a:pPr lvl="0"/>
            <a:r>
              <a:rPr lang="ru-RU" dirty="0" smtClean="0"/>
              <a:t>презентовать полученные знания в творческой форме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135</Words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Франция </vt:lpstr>
      <vt:lpstr>Париж – столица Франции.</vt:lpstr>
      <vt:lpstr>Слайд 5</vt:lpstr>
      <vt:lpstr>Герб Франции</vt:lpstr>
      <vt:lpstr>Флаг Французской Республики</vt:lpstr>
      <vt:lpstr>Президент  Николя Саркози </vt:lpstr>
      <vt:lpstr>Слайд 9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информация о стране</dc:title>
  <cp:lastModifiedBy>UserXP</cp:lastModifiedBy>
  <cp:revision>17</cp:revision>
  <dcterms:modified xsi:type="dcterms:W3CDTF">2012-04-24T07:00:34Z</dcterms:modified>
</cp:coreProperties>
</file>