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0FD0-A28E-42F2-A306-EB3834B8CD36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DEADF-CCA0-40B5-AB0B-90EC5F13E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DEADF-CCA0-40B5-AB0B-90EC5F13E7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40C2C9-0CA2-4DDD-A6F4-799338282F19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1D4C5D-D3BC-4B8F-9F57-F980FF485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mi.drugiegoroda.ru/files/2010/10/12bf904348e.jpg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103376" cy="230124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B0F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НАШ  КРАЙ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Расположение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allrus.info/data/200204/go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484784"/>
            <a:ext cx="424688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1484784"/>
            <a:ext cx="30963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ctr">
              <a:buFont typeface="Wingdings 2"/>
              <a:buChar char=""/>
              <a:defRPr/>
            </a:pPr>
            <a:r>
              <a:rPr lang="ru-RU" sz="2400" b="1" dirty="0">
                <a:latin typeface="Monotype Corsiva" pitchFamily="66" charset="0"/>
              </a:rPr>
              <a:t>Расположена на </a:t>
            </a:r>
            <a:r>
              <a:rPr lang="ru-RU" sz="2400" b="1" dirty="0" err="1">
                <a:latin typeface="Monotype Corsiva" pitchFamily="66" charset="0"/>
              </a:rPr>
              <a:t>северо</a:t>
            </a:r>
            <a:r>
              <a:rPr lang="ru-RU" sz="2400" b="1" dirty="0">
                <a:latin typeface="Monotype Corsiva" pitchFamily="66" charset="0"/>
              </a:rPr>
              <a:t> –востоке Европейской 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части России</a:t>
            </a:r>
          </a:p>
          <a:p>
            <a:pPr marL="365760" indent="-283464" algn="ctr">
              <a:buFont typeface="Wingdings 2"/>
              <a:buChar char=""/>
              <a:defRPr/>
            </a:pPr>
            <a:r>
              <a:rPr lang="ru-RU" sz="2400" b="1" dirty="0">
                <a:latin typeface="Monotype Corsiva" pitchFamily="66" charset="0"/>
              </a:rPr>
              <a:t>Занимает территорию,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     площадь которой составляет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416 000 кв. км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(больше территории</a:t>
            </a:r>
          </a:p>
          <a:p>
            <a:pPr marL="365760" indent="-283464" algn="ctr">
              <a:defRPr/>
            </a:pPr>
            <a:r>
              <a:rPr lang="ru-RU" sz="2400" b="1" dirty="0">
                <a:latin typeface="Monotype Corsiva" pitchFamily="66" charset="0"/>
              </a:rPr>
              <a:t>Германии</a:t>
            </a:r>
            <a:r>
              <a:rPr lang="ru-RU" sz="2400" b="1" dirty="0" smtClean="0">
                <a:latin typeface="Monotype Corsiva" pitchFamily="66" charset="0"/>
              </a:rPr>
              <a:t>)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Герб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5-tub-ru.yandex.net/i?id=19728964-0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48657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1052736"/>
            <a:ext cx="4680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 algn="just">
              <a:defRPr/>
            </a:pPr>
            <a:r>
              <a:rPr lang="ru-RU" sz="2400" b="1" i="1" dirty="0" smtClean="0">
                <a:latin typeface="Monotype Corsiva" pitchFamily="66" charset="0"/>
                <a:cs typeface="Times New Roman" pitchFamily="18" charset="0"/>
              </a:rPr>
              <a:t>        Герб  </a:t>
            </a: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представляет собой изображение золотой хищной птицы на красном щите: на груди птицы – лик женщины в обрамлении шести лосиных голов. </a:t>
            </a:r>
          </a:p>
          <a:p>
            <a:pPr marL="365760" indent="-283464" algn="just">
              <a:defRPr/>
            </a:pP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        В композиции «птица-человек-лось» хищная птица является образом власти; лик женщины соответствует образу </a:t>
            </a:r>
            <a:r>
              <a:rPr lang="ru-RU" sz="2400" b="1" i="1" dirty="0" err="1">
                <a:latin typeface="Monotype Corsiva" pitchFamily="66" charset="0"/>
                <a:cs typeface="Times New Roman" pitchFamily="18" charset="0"/>
              </a:rPr>
              <a:t>Зарни</a:t>
            </a: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Ань (Золотой Бабы), матери мира. Образ лося связан с идеей силы, благородства, красоты.</a:t>
            </a:r>
          </a:p>
          <a:p>
            <a:pPr marL="365760" indent="-283464" algn="just">
              <a:defRPr/>
            </a:pPr>
            <a:r>
              <a:rPr lang="ru-RU" sz="2400" b="1" i="1" dirty="0">
                <a:latin typeface="Monotype Corsiva" pitchFamily="66" charset="0"/>
                <a:cs typeface="Times New Roman" pitchFamily="18" charset="0"/>
              </a:rPr>
              <a:t>         Сочетание золотого и красного символизирует в Коми солнце, материнство и рождение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Столица Республики - Сыктывкар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3-tub-ru.yandex.net/i?id=189945066-34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8326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Города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2-tub-ru.yandex.net/i?id=450269210-49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194551">
            <a:off x="611560" y="1340768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299775440-2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340768"/>
            <a:ext cx="24513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hoto.pokomi.ru/albums/userpics/10024/18092002_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79183">
            <a:off x="652383" y="3798587"/>
            <a:ext cx="263842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124253073-41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19388">
            <a:off x="6124939" y="3655628"/>
            <a:ext cx="26642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391601902-5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365104"/>
            <a:ext cx="2857500" cy="19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660232" y="37170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сосногорск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4077072"/>
            <a:ext cx="88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усинск</a:t>
            </a:r>
            <a:endParaRPr lang="ru-RU" dirty="0"/>
          </a:p>
        </p:txBody>
      </p:sp>
      <p:pic>
        <p:nvPicPr>
          <p:cNvPr id="6146" name="Picture 2" descr="Ж. Д. Вокзал | Печора (Печора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97465">
            <a:off x="5886091" y="1499988"/>
            <a:ext cx="2775148" cy="207381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rot="687721">
            <a:off x="6477218" y="1538003"/>
            <a:ext cx="93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печора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0"/>
            <a:ext cx="4762872" cy="63093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Реки республики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Печора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Мезень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Сысола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Ижма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ека Печора. Приполярный Урал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88032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118762313-4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276872"/>
            <a:ext cx="28083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outdoors.ru/foto/album/1968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933056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ка Ижма возле села Усть-Ухта">
            <a:hlinkClick r:id="rId6" tooltip="&quot; Река Ижма возле села Усть-Ухта&quot; 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4149080"/>
            <a:ext cx="282701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0"/>
            <a:ext cx="4258816" cy="659735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Щугор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– заповедная река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Илыч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Уса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Содержимое 3" descr="http://s39.radikal.ru/i083/1102/a0/62f802e9673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9"/>
            <a:ext cx="338437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ikirov.ru/files/1205/004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88840"/>
            <a:ext cx="36724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vyato.info/uploads/posts/2009-04/1239924500_1058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005064"/>
            <a:ext cx="31864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Животный мир республики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3-tub-ru.yandex.net/i?id=134807756-53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30425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65968795-34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2650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72332716-2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412776"/>
            <a:ext cx="23370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250421239-12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924944"/>
            <a:ext cx="2193032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21604895-1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852936"/>
            <a:ext cx="224484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28159110-15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509120"/>
            <a:ext cx="2376264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14296478-12-72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509120"/>
            <a:ext cx="2575173" cy="178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-ru.yandex.net/i?id=184011245-28-72&amp;n=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4581128"/>
            <a:ext cx="2321049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-ru.yandex.net/i?id=38304299-43-72&amp;n=2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2996952"/>
            <a:ext cx="1296144" cy="1644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Мой город Ухта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touristplaces.ru/Uploaded/point_photos/point3024_Coat_of_Arms_of_Ukhta_(Komia)_(1979)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3"/>
            <a:ext cx="23762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79849104-1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268760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264245443-13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501008"/>
            <a:ext cx="33123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155037403-58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429000"/>
            <a:ext cx="31683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163</TotalTime>
  <Words>123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   </vt:lpstr>
      <vt:lpstr>Расположение республики</vt:lpstr>
      <vt:lpstr>Герб Республики</vt:lpstr>
      <vt:lpstr>Столица Республики - Сыктывкар</vt:lpstr>
      <vt:lpstr>Города республики</vt:lpstr>
      <vt:lpstr>Реки республики  Печора                 Мезень       Сысола                  Ижма  </vt:lpstr>
      <vt:lpstr>     Щугор – заповедная река                                Илыч                                      Уса      </vt:lpstr>
      <vt:lpstr>Животный мир республики</vt:lpstr>
      <vt:lpstr>                   Мой город Ухта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 КРАЙ</dc:title>
  <dc:creator>Марина</dc:creator>
  <cp:lastModifiedBy>Учитель</cp:lastModifiedBy>
  <cp:revision>20</cp:revision>
  <dcterms:created xsi:type="dcterms:W3CDTF">2013-12-13T16:08:49Z</dcterms:created>
  <dcterms:modified xsi:type="dcterms:W3CDTF">2014-10-15T13:01:13Z</dcterms:modified>
</cp:coreProperties>
</file>