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476672"/>
            <a:ext cx="469231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Тренажёр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ЖИ-ШИ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ЧА-ЩА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ЧУ-ЩУ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5589240"/>
            <a:ext cx="5112568" cy="648072"/>
          </a:xfrm>
          <a:prstGeom prst="rec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Лысенко С.А.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МАОУ СОШ № 47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vector-magz.com/wp-content/uploads/2013/09/skiing-clip-art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49" y="1928454"/>
            <a:ext cx="2616225" cy="243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43112" y="4941168"/>
            <a:ext cx="4224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ДУШ…СТЫЙ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 rot="763723">
            <a:off x="3930015" y="334339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432331" y="529438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519605" y="2471637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>
              <a:hlinkClick r:id="rId4" action="ppaction://hlinksldjump"/>
            </p:cNvPr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3" name="Стрелка вправо 32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667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6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43112" y="4941168"/>
            <a:ext cx="4201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ДУШ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СТЫЙ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 rot="763723">
            <a:off x="3662260" y="1423567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432331" y="529438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4536176" y="1184429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519605" y="2471637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3" name="Стрелка вправо 32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3112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-0.36337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01155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5040243" y="1108728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889063" y="746880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844292" y="1038036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8" name="Группа 39"/>
          <p:cNvGrpSpPr>
            <a:grpSpLocks/>
          </p:cNvGrpSpPr>
          <p:nvPr/>
        </p:nvGrpSpPr>
        <p:grpSpPr bwMode="auto">
          <a:xfrm>
            <a:off x="312345" y="1279486"/>
            <a:ext cx="3406498" cy="4169146"/>
            <a:chOff x="5929322" y="1214422"/>
            <a:chExt cx="3000396" cy="3731958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5929322" y="1214422"/>
              <a:ext cx="3000396" cy="335758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TextBox 41"/>
            <p:cNvSpPr txBox="1">
              <a:spLocks noChangeArrowheads="1"/>
            </p:cNvSpPr>
            <p:nvPr/>
          </p:nvSpPr>
          <p:spPr bwMode="auto">
            <a:xfrm>
              <a:off x="6072198" y="1643050"/>
              <a:ext cx="2643206" cy="330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ru-RU" altLang="ru-RU" sz="2400" b="1" dirty="0" err="1">
                  <a:solidFill>
                    <a:srgbClr val="FF0000"/>
                  </a:solidFill>
                </a:rPr>
                <a:t>Жи</a:t>
              </a:r>
              <a:r>
                <a:rPr lang="ru-RU" altLang="ru-RU" sz="2400" b="1" dirty="0">
                  <a:solidFill>
                    <a:srgbClr val="FF0000"/>
                  </a:solidFill>
                </a:rPr>
                <a:t> – ши </a:t>
              </a:r>
              <a:r>
                <a:rPr lang="ru-RU" altLang="ru-RU" sz="2400" b="1" dirty="0"/>
                <a:t>пиши</a:t>
              </a:r>
            </a:p>
            <a:p>
              <a:pPr algn="ctr"/>
              <a:r>
                <a:rPr lang="ru-RU" altLang="ru-RU" sz="2400" b="1" dirty="0"/>
                <a:t> с буквой </a:t>
              </a:r>
              <a:r>
                <a:rPr lang="ru-RU" altLang="ru-RU" sz="2400" b="1" dirty="0">
                  <a:solidFill>
                    <a:srgbClr val="FF0000"/>
                  </a:solidFill>
                </a:rPr>
                <a:t>и</a:t>
              </a:r>
              <a:r>
                <a:rPr lang="ru-RU" altLang="ru-RU" sz="2400" b="1" dirty="0"/>
                <a:t>.</a:t>
              </a:r>
            </a:p>
            <a:p>
              <a:pPr algn="ctr"/>
              <a:endParaRPr lang="ru-RU" altLang="ru-RU" sz="2400" b="1" dirty="0"/>
            </a:p>
            <a:p>
              <a:pPr algn="ctr"/>
              <a:r>
                <a:rPr lang="ru-RU" altLang="ru-RU" sz="2400" b="1" dirty="0" err="1">
                  <a:solidFill>
                    <a:srgbClr val="FF0000"/>
                  </a:solidFill>
                </a:rPr>
                <a:t>Ча</a:t>
              </a:r>
              <a:r>
                <a:rPr lang="ru-RU" altLang="ru-RU" sz="2400" b="1" dirty="0">
                  <a:solidFill>
                    <a:srgbClr val="FF0000"/>
                  </a:solidFill>
                </a:rPr>
                <a:t> – ща </a:t>
              </a:r>
              <a:r>
                <a:rPr lang="ru-RU" altLang="ru-RU" sz="2400" b="1" dirty="0"/>
                <a:t>пиши </a:t>
              </a:r>
            </a:p>
            <a:p>
              <a:pPr algn="ctr"/>
              <a:r>
                <a:rPr lang="ru-RU" altLang="ru-RU" sz="2400" b="1" dirty="0"/>
                <a:t>с буквой </a:t>
              </a:r>
              <a:r>
                <a:rPr lang="ru-RU" altLang="ru-RU" sz="2400" b="1" dirty="0">
                  <a:solidFill>
                    <a:srgbClr val="FF0000"/>
                  </a:solidFill>
                </a:rPr>
                <a:t>а</a:t>
              </a:r>
              <a:r>
                <a:rPr lang="ru-RU" altLang="ru-RU" sz="2400" b="1" dirty="0"/>
                <a:t>. </a:t>
              </a:r>
            </a:p>
            <a:p>
              <a:pPr algn="ctr"/>
              <a:endParaRPr lang="ru-RU" altLang="ru-RU" sz="2400" b="1" dirty="0"/>
            </a:p>
            <a:p>
              <a:pPr algn="ctr"/>
              <a:r>
                <a:rPr lang="ru-RU" altLang="ru-RU" sz="2400" b="1" dirty="0">
                  <a:solidFill>
                    <a:srgbClr val="FF0000"/>
                  </a:solidFill>
                </a:rPr>
                <a:t>Чу – </a:t>
              </a:r>
              <a:r>
                <a:rPr lang="ru-RU" altLang="ru-RU" sz="2400" b="1" dirty="0" err="1">
                  <a:solidFill>
                    <a:srgbClr val="FF0000"/>
                  </a:solidFill>
                </a:rPr>
                <a:t>щу</a:t>
              </a:r>
              <a:r>
                <a:rPr lang="ru-RU" altLang="ru-RU" sz="2400" b="1" dirty="0">
                  <a:solidFill>
                    <a:srgbClr val="FF0000"/>
                  </a:solidFill>
                </a:rPr>
                <a:t> </a:t>
              </a:r>
              <a:r>
                <a:rPr lang="ru-RU" altLang="ru-RU" sz="2400" b="1" dirty="0"/>
                <a:t>пиши</a:t>
              </a:r>
            </a:p>
            <a:p>
              <a:pPr algn="ctr"/>
              <a:r>
                <a:rPr lang="ru-RU" altLang="ru-RU" sz="2400" b="1" dirty="0"/>
                <a:t> с буквой </a:t>
              </a:r>
              <a:r>
                <a:rPr lang="ru-RU" altLang="ru-RU" sz="2400" b="1" dirty="0">
                  <a:solidFill>
                    <a:srgbClr val="FF0000"/>
                  </a:solidFill>
                </a:rPr>
                <a:t>у</a:t>
              </a:r>
              <a:r>
                <a:rPr lang="ru-RU" altLang="ru-RU" sz="2400" b="1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36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59786" y="5194505"/>
            <a:ext cx="3033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Ч…ЙНИК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906563" y="620688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>
              <a:hlinkClick r:id="rId4" action="ppaction://hlinksldjump"/>
            </p:cNvPr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891622" y="411335"/>
            <a:ext cx="918581" cy="1065212"/>
            <a:chOff x="906563" y="620688"/>
            <a:chExt cx="918581" cy="1065212"/>
          </a:xfrm>
        </p:grpSpPr>
        <p:pic>
          <p:nvPicPr>
            <p:cNvPr id="1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Прямоугольник 19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2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Прямоугольник 22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5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Прямоугольник 25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8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Прямоугольник 28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 rot="2687215">
            <a:off x="7257254" y="2490695"/>
            <a:ext cx="892475" cy="1065212"/>
            <a:chOff x="906563" y="620688"/>
            <a:chExt cx="892475" cy="1065212"/>
          </a:xfrm>
        </p:grpSpPr>
        <p:pic>
          <p:nvPicPr>
            <p:cNvPr id="31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1174003" y="756546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14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03848" y="5071395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Ч  ЙНИК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906563" y="620688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635896" y="5071395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891622" y="411335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 rot="2687215">
            <a:off x="7257254" y="2490695"/>
            <a:ext cx="892475" cy="1065212"/>
            <a:chOff x="906563" y="620688"/>
            <a:chExt cx="892475" cy="1065212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>
              <a:off x="1174003" y="756546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" name="Стрелка вправо 1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3167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017 -0.06713 L 0.10017 0.01689 C 0.10017 0.05439 0.15434 0.10092 0.19843 0.10092 L 0.29687 0.1009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83768" y="5058172"/>
            <a:ext cx="4051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Ж</a:t>
            </a:r>
            <a:r>
              <a:rPr lang="ru-RU" sz="5400" b="1" dirty="0" smtClean="0">
                <a:solidFill>
                  <a:srgbClr val="C00000"/>
                </a:solidFill>
              </a:rPr>
              <a:t>…</a:t>
            </a:r>
            <a:r>
              <a:rPr lang="ru-RU" sz="5400" b="1" dirty="0" smtClean="0"/>
              <a:t>ВОТНОЕ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267056" y="816975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891622" y="411335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257254" y="2490695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>
              <a:hlinkClick r:id="rId4" action="ppaction://hlinksldjump"/>
            </p:cNvPr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" name="Стрелка вправо 1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3136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83768" y="5058172"/>
            <a:ext cx="40286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Ж</a:t>
            </a:r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r>
              <a:rPr lang="ru-RU" sz="5400" b="1" dirty="0" smtClean="0"/>
              <a:t>ВОТНОЕ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3751533" y="1323915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891622" y="411335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257254" y="2490695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" name="Стрелка вправо 1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513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-0.02778 L -0.08507 -0.0287 C -0.10312 -0.02824 -0.13038 -0.0338 -0.15781 -0.04537 C -0.18837 -0.05741 -0.21215 -0.0713 -0.22726 -0.08472 L -0.30451 -0.15 " pathEditMode="relative" rAng="6392578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2" y="-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66254" y="5071395"/>
            <a:ext cx="2938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Ч…ЧЕЛО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324342" y="852242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891622" y="411335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>
              <a:hlinkClick r:id="rId4" action="ppaction://hlinksldjump"/>
            </p:cNvPr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450662" y="2118046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" name="Стрелка вправо 1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614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66254" y="5071395"/>
            <a:ext cx="28600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Ч</a:t>
            </a:r>
            <a:r>
              <a:rPr lang="ru-RU" sz="5400" b="1" dirty="0" smtClean="0">
                <a:solidFill>
                  <a:srgbClr val="C00000"/>
                </a:solidFill>
              </a:rPr>
              <a:t>У</a:t>
            </a:r>
            <a:r>
              <a:rPr lang="ru-RU" sz="5400" b="1" dirty="0" smtClean="0"/>
              <a:t>ЧЕЛО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3751533" y="1323915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891622" y="411335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4682158" y="1338457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3" name="Стрелка вправо 32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1715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14323 0.05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66254" y="5071395"/>
            <a:ext cx="2241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Щ…КА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475656" y="757355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891622" y="411335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>
              <a:hlinkClick r:id="rId4" action="ppaction://hlinksldjump"/>
            </p:cNvPr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4235920" y="284858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3" name="Стрелка вправо 32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0901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unforkids.ru/pictures/hedgehog/ej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040561" cy="3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66254" y="5071395"/>
            <a:ext cx="2162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Щ</a:t>
            </a:r>
            <a:r>
              <a:rPr lang="ru-RU" sz="5400" b="1" dirty="0" smtClean="0">
                <a:solidFill>
                  <a:srgbClr val="C00000"/>
                </a:solidFill>
              </a:rPr>
              <a:t>У</a:t>
            </a:r>
            <a:r>
              <a:rPr lang="ru-RU" sz="5400" b="1" dirty="0" smtClean="0"/>
              <a:t>КА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3751533" y="1323915"/>
            <a:ext cx="892475" cy="1065212"/>
            <a:chOff x="906563" y="620688"/>
            <a:chExt cx="892475" cy="1065212"/>
          </a:xfrm>
        </p:grpSpPr>
        <p:pic>
          <p:nvPicPr>
            <p:cNvPr id="2054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1197247" y="756547"/>
              <a:ext cx="5549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891622" y="411335"/>
            <a:ext cx="918581" cy="1065212"/>
            <a:chOff x="906563" y="620688"/>
            <a:chExt cx="918581" cy="1065212"/>
          </a:xfrm>
        </p:grpSpPr>
        <p:pic>
          <p:nvPicPr>
            <p:cNvPr id="17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124311" y="756547"/>
              <a:ext cx="700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921298">
            <a:off x="5364554" y="220485"/>
            <a:ext cx="892475" cy="1065212"/>
            <a:chOff x="906563" y="620688"/>
            <a:chExt cx="892475" cy="1065212"/>
          </a:xfrm>
        </p:grpSpPr>
        <p:pic>
          <p:nvPicPr>
            <p:cNvPr id="20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1194842" y="756547"/>
              <a:ext cx="559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rot="1942999">
            <a:off x="7070840" y="694314"/>
            <a:ext cx="924992" cy="1065212"/>
            <a:chOff x="906563" y="620688"/>
            <a:chExt cx="924992" cy="1065212"/>
          </a:xfrm>
        </p:grpSpPr>
        <p:pic>
          <p:nvPicPr>
            <p:cNvPr id="23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1117898" y="756546"/>
              <a:ext cx="7136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ю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20554230">
            <a:off x="739060" y="2174881"/>
            <a:ext cx="892475" cy="1065212"/>
            <a:chOff x="906563" y="620688"/>
            <a:chExt cx="892475" cy="1065212"/>
          </a:xfrm>
        </p:grpSpPr>
        <p:pic>
          <p:nvPicPr>
            <p:cNvPr id="26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63" y="620688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188431" y="756547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4682158" y="1338457"/>
            <a:ext cx="892475" cy="1126238"/>
            <a:chOff x="7257254" y="2490695"/>
            <a:chExt cx="892475" cy="1126238"/>
          </a:xfrm>
        </p:grpSpPr>
        <p:pic>
          <p:nvPicPr>
            <p:cNvPr id="29" name="Picture 6" descr="http://funforkids.ru/pictures/mushrooms/mushroom09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7215">
              <a:off x="7257254" y="2490695"/>
              <a:ext cx="892475" cy="106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Прямоугольник 29"/>
            <p:cNvSpPr/>
            <p:nvPr/>
          </p:nvSpPr>
          <p:spPr>
            <a:xfrm rot="2687215">
              <a:off x="7443571" y="2693603"/>
              <a:ext cx="6014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и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3" name="Стрелка вправо 32"/>
          <p:cNvSpPr/>
          <p:nvPr/>
        </p:nvSpPr>
        <p:spPr>
          <a:xfrm>
            <a:off x="7001588" y="5533060"/>
            <a:ext cx="179956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вперёд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158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14323 0.05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</TotalTime>
  <Words>121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11</cp:revision>
  <dcterms:created xsi:type="dcterms:W3CDTF">2014-01-30T16:46:58Z</dcterms:created>
  <dcterms:modified xsi:type="dcterms:W3CDTF">2014-01-30T19:10:36Z</dcterms:modified>
</cp:coreProperties>
</file>