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71F-58D2-4D74-9138-55543FBCB017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B5C1-55BE-4698-B611-7845A58BC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71F-58D2-4D74-9138-55543FBCB017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B5C1-55BE-4698-B611-7845A58BC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71F-58D2-4D74-9138-55543FBCB017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B5C1-55BE-4698-B611-7845A58BC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71F-58D2-4D74-9138-55543FBCB017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B5C1-55BE-4698-B611-7845A58BC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71F-58D2-4D74-9138-55543FBCB017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B5C1-55BE-4698-B611-7845A58BC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71F-58D2-4D74-9138-55543FBCB017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B5C1-55BE-4698-B611-7845A58BC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71F-58D2-4D74-9138-55543FBCB017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B5C1-55BE-4698-B611-7845A58BC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71F-58D2-4D74-9138-55543FBCB017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B5C1-55BE-4698-B611-7845A58BC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71F-58D2-4D74-9138-55543FBCB017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B5C1-55BE-4698-B611-7845A58BC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71F-58D2-4D74-9138-55543FBCB017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B5C1-55BE-4698-B611-7845A58BC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71F-58D2-4D74-9138-55543FBCB017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F3B5C1-55BE-4698-B611-7845A58BC3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B8C71F-58D2-4D74-9138-55543FBCB017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F3B5C1-55BE-4698-B611-7845A58BC3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курская-епархия.рф/media/k2/items/cache/0af604035b5121092813cda8ad865055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1052736"/>
            <a:ext cx="4762500" cy="3448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472514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 17 по 20 марта в Курске прошли X Международные научно-образовательные Знаменские чтения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«Формирование и развитие исторического типа русской цивилизации: к 700-летию рождения преподобного Сергия Радонежского».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1663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 Международные научно-образовательные Знаменские чтения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курская-епархия.рф/media/k2/galleries/1451/IMG_0396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1052736"/>
            <a:ext cx="237734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www.курская-епархия.рф/media/k2/galleries/1451/IMG_0454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15344">
            <a:off x="6267452" y="1087499"/>
            <a:ext cx="2520280" cy="167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G:\Знаменские чтения 18-19 .03.2014\Фото6571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1835696" y="3068960"/>
            <a:ext cx="2726013" cy="1590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26064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 Международные научно-образовательные Знаменские чтения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01317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 марта Курском государственном университете состоялась конференция «Организация духовно-нравственного воспитания школах Курской области в условиях перехода на новые федеральные государственные стандарты» и награждение победителей областного конкурса "За нравственный подвиг учителя" и "Свет Вифлеемской звезды".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Фото6567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l="23568" t="12327" r="26302" b="32986"/>
          <a:stretch>
            <a:fillRect/>
          </a:stretch>
        </p:blipFill>
        <p:spPr>
          <a:xfrm>
            <a:off x="5724128" y="3140968"/>
            <a:ext cx="1872208" cy="1531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www.курская-епархия.рф/media/k2/galleries/1451/IMG_0368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943386">
            <a:off x="530338" y="1273914"/>
            <a:ext cx="2489007" cy="1658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6064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 Международные научно-образовательные Знаменские чтения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курская-епархия.рф/media/k2/items/cache/0af604035b5121092813cda8ad865055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918080">
            <a:off x="251520" y="188640"/>
            <a:ext cx="648072" cy="632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87624" y="692696"/>
            <a:ext cx="734481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Региональная научно-практическая конференция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«Духовно-нравственное развитие личности в контексте междисциплинарной интеграции содержания гуманитарного образования»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Х Международных научно-образовательных Знаменских чтений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63888" y="1700808"/>
            <a:ext cx="25061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ПЛЕНАРНОЕ ЗАСЕДАНИЕ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8" name="Picture 6" descr="G:\Знаменские чтения 19.03.2014\Фото6594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3203848" y="2060848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9" name="Picture 7" descr="G:\Знаменские чтения 19.03.2014\Фото6596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539552" y="1916832"/>
            <a:ext cx="1512168" cy="2836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G:\Знаменские чтения 19.03.2014\Фото65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132856"/>
            <a:ext cx="162018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555776" y="4509120"/>
            <a:ext cx="46085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Подчалимова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Г.Н.,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ректор КИНПО(</a:t>
            </a:r>
            <a:r>
              <a:rPr lang="ru-RU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ПКиПП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)СОО, д.п.н., профессор.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27784" y="4941168"/>
            <a:ext cx="46085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Меньшиков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В. М.,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заведующий кафедрой теологии и религиоведения ФГБОУ ВПО КГУ, д.п.н., профессор.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5445224"/>
            <a:ext cx="53640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Елисов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А. В.,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Заслуженный учитель РФ, победитель Всероссийского конкурса "За нравственный подвиг учителя", лауреат Всероссийского конкурса "Серафимовский учитель", победитель регионального этапа Всероссийского конкурса "Учитель года-2011" в Нижегородской области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4797152"/>
            <a:ext cx="201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Конёнкова </a:t>
            </a:r>
            <a:r>
              <a:rPr lang="ru-RU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А. К., ректор </a:t>
            </a:r>
            <a:r>
              <a:rPr lang="ru-RU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Государственной академии славянской культуры, зав. кафедрой искусствоведения, кандидат </a:t>
            </a:r>
            <a:r>
              <a:rPr lang="ru-RU" sz="12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культурологии</a:t>
            </a:r>
            <a:r>
              <a:rPr lang="ru-RU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профессор.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6381328"/>
            <a:ext cx="31004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 марта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КИНПО(</a:t>
            </a:r>
            <a:r>
              <a:rPr lang="ru-RU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ПКиПП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)СОО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6296" y="4365104"/>
            <a:ext cx="15841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Стрельникова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Г.Н.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Остроухова М.Г.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Семикина Е.И.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курская-епархия.рф/media/k2/items/cache/0af604035b5121092813cda8ad865055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918080">
            <a:off x="251520" y="188640"/>
            <a:ext cx="648072" cy="632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 Международные научно-образовательные Знаменские чтения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4" y="620688"/>
            <a:ext cx="73448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Региональная научно-практическая конференция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«Духовно-нравственное развитие личности в контексте междисциплинарной интеграции содержания гуманитарного образования»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Х Международных научно-образовательных Знаменских чтений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27584" y="1412776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секция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Социокультурные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аксиологические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основы интеграции в гуманитарном образовании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23528" y="1916832"/>
            <a:ext cx="8280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 секции: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Дьяченко Ольга Николаевна – методист центра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ДНВиР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КИНПО(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ПКиПП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)СОО, кандидат философских наук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учителя основ православной культуры и заинтересованные лица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G:\Знаменские чтения 19.03.2014\Фото6608.jpg"/>
          <p:cNvPicPr>
            <a:picLocks noChangeAspect="1" noChangeArrowheads="1"/>
          </p:cNvPicPr>
          <p:nvPr/>
        </p:nvPicPr>
        <p:blipFill>
          <a:blip r:embed="rId3" cstate="print"/>
          <a:srcRect l="11719" t="19618" r="7162"/>
          <a:stretch>
            <a:fillRect/>
          </a:stretch>
        </p:blipFill>
        <p:spPr bwMode="auto">
          <a:xfrm>
            <a:off x="539552" y="2924944"/>
            <a:ext cx="3384376" cy="2515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95936" y="3068960"/>
            <a:ext cx="49685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Малихова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Лариса Николаевна,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директор ОКС(К)У для обучающихся, воспитанников с ограниченными возможностями здоровья «Курская специальная (коррекционная) школа-интернат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вида»,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Черткова Марина Дмитриевна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учитель информатики, математики Областного казенного специального (коррекционного) учреждения для обучающихся, воспитанников с ограниченными возможностями здоровья «Курская специальная (коррекционная) школа-интернат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вида». Мастер-класс по теме: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«Проектирование и использование электронных образовательных ресурсов в реализации задач духовно-нравственного развития личности обучающихся».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5" name="Picture 7" descr="G:\Знаменские чтения 19.03.2014\Фото6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24944"/>
            <a:ext cx="3446152" cy="2584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 descr="G:\Знаменские чтения 19.03.2014\Фото6609.jpg"/>
          <p:cNvPicPr>
            <a:picLocks noChangeAspect="1" noChangeArrowheads="1"/>
          </p:cNvPicPr>
          <p:nvPr/>
        </p:nvPicPr>
        <p:blipFill>
          <a:blip r:embed="rId5" cstate="print"/>
          <a:srcRect t="11112" b="7466"/>
          <a:stretch>
            <a:fillRect/>
          </a:stretch>
        </p:blipFill>
        <p:spPr bwMode="auto">
          <a:xfrm>
            <a:off x="1043608" y="5157192"/>
            <a:ext cx="2304256" cy="140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995936" y="3356992"/>
            <a:ext cx="496855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Воробьева Вера Владимировна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заместитель директора по УВР, учитель ОРКСЭ МБОУ «Гимназия №44» г. Курска. Педагогический практикум: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«Проблемно-диалогическая технология в контексте достижения личностных результатов образования в условиях реализации ФГОС ООО»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8" name="Picture 10" descr="G:\Знаменские чтения 19.03.2014\Фото6628.jpg"/>
          <p:cNvPicPr>
            <a:picLocks noChangeAspect="1" noChangeArrowheads="1"/>
          </p:cNvPicPr>
          <p:nvPr/>
        </p:nvPicPr>
        <p:blipFill>
          <a:blip r:embed="rId6" cstate="print"/>
          <a:srcRect l="10800" t="19550" r="9401"/>
          <a:stretch>
            <a:fillRect/>
          </a:stretch>
        </p:blipFill>
        <p:spPr bwMode="auto">
          <a:xfrm>
            <a:off x="179512" y="2132856"/>
            <a:ext cx="267846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9" name="Picture 11" descr="G:\Знаменские чтения 19.03.2014\Фото6623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 l="6251" t="30556" r="5339" b="3820"/>
          <a:stretch>
            <a:fillRect/>
          </a:stretch>
        </p:blipFill>
        <p:spPr bwMode="auto">
          <a:xfrm>
            <a:off x="3491880" y="2060848"/>
            <a:ext cx="3233693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3419872" y="4365104"/>
            <a:ext cx="489654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Стрельникова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Галина Николаевна,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учитель начальных классов МБОУ «Средняя общеобразовательная школа №4 г. Льгова». Мастер-класс по теме: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«Образовательный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веб-квест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реализации предметной области «Основы религиозных культур и светской этики».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3" grpId="0"/>
      <p:bldP spid="27653" grpId="1"/>
      <p:bldP spid="27656" grpId="0"/>
      <p:bldP spid="27656" grpId="1"/>
      <p:bldP spid="276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курская-епархия.рф/media/k2/items/cache/0af604035b5121092813cda8ad865055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918080">
            <a:off x="251520" y="188640"/>
            <a:ext cx="648072" cy="632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 Международные научно-образовательные Знаменские чтения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4" y="692696"/>
            <a:ext cx="734481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Региональная научно-практическая конференция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«Духовно-нравственное развитие личности в контексте междисциплинарной интеграции содержания гуманитарного образования»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Х Международных научно-образовательных Знаменских чтений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Picture 1" descr="G:\Знаменские чтения 19.03.2014\Фото663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67544" y="2348880"/>
            <a:ext cx="4334251" cy="325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8" name="Picture 2" descr="C:\Users\USER\Pictures\img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988840"/>
            <a:ext cx="1835729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99592" y="566124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Воробьева Вера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Владимировна</a:t>
            </a:r>
          </a:p>
          <a:p>
            <a:r>
              <a:rPr lang="ru-RU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Стрельникова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Галина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Николаевна</a:t>
            </a:r>
          </a:p>
          <a:p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Черткова Марина Дмитриевна </a:t>
            </a:r>
            <a:endParaRPr lang="ru-RU" sz="1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Дьяченко Ольга Николаевна </a:t>
            </a:r>
          </a:p>
        </p:txBody>
      </p:sp>
      <p:pic>
        <p:nvPicPr>
          <p:cNvPr id="29699" name="Picture 3" descr="G:\Знаменские чтения 19.03.2014\Фото6606.jpg"/>
          <p:cNvPicPr>
            <a:picLocks noChangeAspect="1" noChangeArrowheads="1"/>
          </p:cNvPicPr>
          <p:nvPr/>
        </p:nvPicPr>
        <p:blipFill>
          <a:blip r:embed="rId5" cstate="print"/>
          <a:srcRect t="19618" r="-130" b="6251"/>
          <a:stretch>
            <a:fillRect/>
          </a:stretch>
        </p:blipFill>
        <p:spPr bwMode="auto">
          <a:xfrm>
            <a:off x="5364088" y="4725144"/>
            <a:ext cx="3230128" cy="1793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04864"/>
            <a:ext cx="7307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Спасибо за внимание!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468</Words>
  <Application>Microsoft Office PowerPoint</Application>
  <PresentationFormat>Экран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2014-03-23T13:31:19Z</dcterms:created>
  <dcterms:modified xsi:type="dcterms:W3CDTF">2014-03-27T04:35:23Z</dcterms:modified>
</cp:coreProperties>
</file>