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3" r:id="rId2"/>
    <p:sldMasterId id="2147483675" r:id="rId3"/>
    <p:sldMasterId id="2147483676" r:id="rId4"/>
    <p:sldMasterId id="2147483677" r:id="rId5"/>
    <p:sldMasterId id="2147483678" r:id="rId6"/>
    <p:sldMasterId id="2147483767" r:id="rId7"/>
    <p:sldMasterId id="2147483779" r:id="rId8"/>
    <p:sldMasterId id="2147483780" r:id="rId9"/>
    <p:sldMasterId id="2147483781" r:id="rId10"/>
    <p:sldMasterId id="2147483782" r:id="rId11"/>
    <p:sldMasterId id="2147483783" r:id="rId12"/>
    <p:sldMasterId id="2147483784" r:id="rId13"/>
    <p:sldMasterId id="2147483785" r:id="rId14"/>
  </p:sldMasterIdLst>
  <p:notesMasterIdLst>
    <p:notesMasterId r:id="rId27"/>
  </p:notesMasterIdLst>
  <p:sldIdLst>
    <p:sldId id="275" r:id="rId15"/>
    <p:sldId id="280" r:id="rId16"/>
    <p:sldId id="281" r:id="rId17"/>
    <p:sldId id="262" r:id="rId18"/>
    <p:sldId id="277" r:id="rId19"/>
    <p:sldId id="284" r:id="rId20"/>
    <p:sldId id="270" r:id="rId21"/>
    <p:sldId id="260" r:id="rId22"/>
    <p:sldId id="263" r:id="rId23"/>
    <p:sldId id="282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00" autoAdjust="0"/>
    <p:restoredTop sz="94400"/>
  </p:normalViewPr>
  <p:slideViewPr>
    <p:cSldViewPr>
      <p:cViewPr varScale="1">
        <p:scale>
          <a:sx n="52" d="100"/>
          <a:sy n="52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ru-RU"/>
              <a:t>05.02.2014</a:t>
            </a:r>
          </a:p>
        </p:txBody>
      </p:sp>
      <p:sp>
        <p:nvSpPr>
          <p:cNvPr id="30724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0" y="4664075"/>
            <a:ext cx="9150350" cy="0"/>
          </a:xfrm>
          <a:prstGeom prst="rtTriangle">
            <a:avLst/>
          </a:prstGeom>
          <a:gradFill rotWithShape="1">
            <a:gsLst>
              <a:gs pos="0">
                <a:srgbClr val="007897"/>
              </a:gs>
              <a:gs pos="55499">
                <a:srgbClr val="4ABBE0"/>
              </a:gs>
              <a:gs pos="100000">
                <a:srgbClr val="007897"/>
              </a:gs>
            </a:gsLst>
            <a:lin ang="3000000" scaled="1"/>
          </a:gradFill>
          <a:ln w="12700" cap="rnd" cmpd="thickThin">
            <a:noFill/>
            <a:miter lim="800000"/>
            <a:headEnd/>
            <a:tailEnd/>
          </a:ln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7" name="AutoShape 8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/>
              <a:gdLst>
                <a:gd name="T0" fmla="*/ 2147483647 w 4697"/>
                <a:gd name="T1" fmla="*/ 0 h 367"/>
                <a:gd name="T2" fmla="*/ 2147483647 w 4697"/>
                <a:gd name="T3" fmla="*/ 2147483647 h 367"/>
                <a:gd name="T4" fmla="*/ 0 w 4697"/>
                <a:gd name="T5" fmla="*/ 2147483647 h 367"/>
                <a:gd name="T6" fmla="*/ 2147483647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AutoShape 9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Полилиния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3" name="Rectangle 6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b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T0" fmla="*/ 0 w 7485"/>
              <a:gd name="T1" fmla="*/ 0 h 337"/>
              <a:gd name="T2" fmla="*/ 2147483647 w 7485"/>
              <a:gd name="T3" fmla="*/ 0 h 337"/>
              <a:gd name="T4" fmla="*/ 2147483647 w 7485"/>
              <a:gd name="T5" fmla="*/ 2147483647 h 337"/>
              <a:gd name="T6" fmla="*/ 2147483647 w 7485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7485"/>
              <a:gd name="T13" fmla="*/ 0 h 337"/>
              <a:gd name="T14" fmla="*/ 7485 w 7485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AutoShape 3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49" name="Rectangle 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/>
            </a:lvl1pPr>
            <a:extLst/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Rectangle 12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/>
            </a:lvl1pPr>
            <a:extLst/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16" name="Rectangle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Rectangle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T0" fmla="*/ 0 w 7485"/>
              <a:gd name="T1" fmla="*/ 0 h 337"/>
              <a:gd name="T2" fmla="*/ 2147483647 w 7485"/>
              <a:gd name="T3" fmla="*/ 0 h 337"/>
              <a:gd name="T4" fmla="*/ 2147483647 w 7485"/>
              <a:gd name="T5" fmla="*/ 2147483647 h 337"/>
              <a:gd name="T6" fmla="*/ 2147483647 w 7485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7485"/>
              <a:gd name="T13" fmla="*/ 0 h 337"/>
              <a:gd name="T14" fmla="*/ 7485 w 7485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AutoShape 3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297" name="Rectangle 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/>
            </a:lvl1pPr>
            <a:extLst/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Rectangle 12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/>
            </a:lvl1pPr>
            <a:extLst/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16" name="Rectangle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Rectangle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T0" fmla="*/ 0 w 7485"/>
              <a:gd name="T1" fmla="*/ 0 h 337"/>
              <a:gd name="T2" fmla="*/ 2147483647 w 7485"/>
              <a:gd name="T3" fmla="*/ 0 h 337"/>
              <a:gd name="T4" fmla="*/ 2147483647 w 7485"/>
              <a:gd name="T5" fmla="*/ 2147483647 h 337"/>
              <a:gd name="T6" fmla="*/ 2147483647 w 7485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7485"/>
              <a:gd name="T13" fmla="*/ 0 h 337"/>
              <a:gd name="T14" fmla="*/ 7485 w 7485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AutoShape 3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ый треугольник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utoShape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AutoShape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34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3" name="Rectangle 12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24" name="Rectangle 13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5" name="Rectangle 14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T0" fmla="*/ 0 w 7485"/>
              <a:gd name="T1" fmla="*/ 0 h 337"/>
              <a:gd name="T2" fmla="*/ 2147483647 w 7485"/>
              <a:gd name="T3" fmla="*/ 0 h 337"/>
              <a:gd name="T4" fmla="*/ 2147483647 w 7485"/>
              <a:gd name="T5" fmla="*/ 2147483647 h 337"/>
              <a:gd name="T6" fmla="*/ 2147483647 w 7485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7485"/>
              <a:gd name="T13" fmla="*/ 0 h 337"/>
              <a:gd name="T14" fmla="*/ 7485 w 7485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AutoShape 3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utoShape 8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AutoShape 9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9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2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/>
            </a:lvl1pPr>
            <a:extLst/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Rectangle 14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/>
            </a:lvl1pPr>
            <a:extLst/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16" name="Rectangle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Rectangle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T0" fmla="*/ 0 w 7485"/>
              <a:gd name="T1" fmla="*/ 0 h 337"/>
              <a:gd name="T2" fmla="*/ 2147483647 w 7485"/>
              <a:gd name="T3" fmla="*/ 0 h 337"/>
              <a:gd name="T4" fmla="*/ 2147483647 w 7485"/>
              <a:gd name="T5" fmla="*/ 2147483647 h 337"/>
              <a:gd name="T6" fmla="*/ 2147483647 w 7485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7485"/>
              <a:gd name="T13" fmla="*/ 0 h 337"/>
              <a:gd name="T14" fmla="*/ 7485 w 7485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AutoShape 3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5" name="Rectangle 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/>
            </a:lvl1pPr>
            <a:extLst/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16" name="Rectangle 1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Rectangle 12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/>
            </a:lvl1pPr>
            <a:extLst/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16" name="Rectangle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Rectangle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T0" fmla="*/ 0 w 7485"/>
              <a:gd name="T1" fmla="*/ 0 h 337"/>
              <a:gd name="T2" fmla="*/ 2147483647 w 7485"/>
              <a:gd name="T3" fmla="*/ 0 h 337"/>
              <a:gd name="T4" fmla="*/ 2147483647 w 7485"/>
              <a:gd name="T5" fmla="*/ 2147483647 h 337"/>
              <a:gd name="T6" fmla="*/ 2147483647 w 7485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7485"/>
              <a:gd name="T13" fmla="*/ 0 h 337"/>
              <a:gd name="T14" fmla="*/ 7485 w 7485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AutoShape 3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ый треугольник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utoShape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AutoShape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55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3" name="Rectangle 12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</a:t>
            </a:r>
          </a:p>
        </p:txBody>
      </p:sp>
      <p:sp>
        <p:nvSpPr>
          <p:cNvPr id="24" name="Rectangle 13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5" name="Rectangle 14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T0" fmla="*/ 0 w 7485"/>
              <a:gd name="T1" fmla="*/ 0 h 337"/>
              <a:gd name="T2" fmla="*/ 2147483647 w 7485"/>
              <a:gd name="T3" fmla="*/ 0 h 337"/>
              <a:gd name="T4" fmla="*/ 2147483647 w 7485"/>
              <a:gd name="T5" fmla="*/ 2147483647 h 337"/>
              <a:gd name="T6" fmla="*/ 2147483647 w 7485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7485"/>
              <a:gd name="T13" fmla="*/ 0 h 337"/>
              <a:gd name="T14" fmla="*/ 7485 w 7485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AutoShape 3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7" name="Rectangle 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Rectangle 10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Rectangle 12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0" y="4664075"/>
            <a:ext cx="9150350" cy="0"/>
          </a:xfrm>
          <a:prstGeom prst="rtTriangle">
            <a:avLst/>
          </a:prstGeom>
          <a:gradFill rotWithShape="1">
            <a:gsLst>
              <a:gs pos="0">
                <a:srgbClr val="007897"/>
              </a:gs>
              <a:gs pos="55499">
                <a:srgbClr val="4ABBE0"/>
              </a:gs>
              <a:gs pos="100000">
                <a:srgbClr val="007897"/>
              </a:gs>
            </a:gsLst>
            <a:lin ang="3000000" scaled="1"/>
          </a:gradFill>
          <a:ln w="12700" cap="rnd" cmpd="thickThin">
            <a:noFill/>
            <a:miter lim="800000"/>
            <a:headEnd/>
            <a:tailEnd/>
          </a:ln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7" name="AutoShape 9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/>
              <a:gdLst>
                <a:gd name="T0" fmla="*/ 2147483647 w 4697"/>
                <a:gd name="T1" fmla="*/ 0 h 367"/>
                <a:gd name="T2" fmla="*/ 2147483647 w 4697"/>
                <a:gd name="T3" fmla="*/ 2147483647 h 367"/>
                <a:gd name="T4" fmla="*/ 0 w 4697"/>
                <a:gd name="T5" fmla="*/ 2147483647 h 367"/>
                <a:gd name="T6" fmla="*/ 2147483647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AutoShape 10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Полилиния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7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3" name="Rectangle 6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T0" fmla="*/ 0 w 7485"/>
              <a:gd name="T1" fmla="*/ 0 h 337"/>
              <a:gd name="T2" fmla="*/ 2147483647 w 7485"/>
              <a:gd name="T3" fmla="*/ 0 h 337"/>
              <a:gd name="T4" fmla="*/ 2147483647 w 7485"/>
              <a:gd name="T5" fmla="*/ 2147483647 h 337"/>
              <a:gd name="T6" fmla="*/ 2147483647 w 7485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7485"/>
              <a:gd name="T13" fmla="*/ 0 h 337"/>
              <a:gd name="T14" fmla="*/ 7485 w 7485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AutoShape 3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utoShape 8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AutoShape 9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2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2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/>
            </a:lvl1pPr>
            <a:extLst/>
          </a:lstStyle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19" name="Rectangle 13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Rectangle 14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r>
              <a:rPr lang="en-US"/>
              <a:t>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15362" name="Text Box 2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15363" name="Text Box 3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15364" name="Text Box 4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15365" name="Text Box 5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3" name="Text Box 6"/>
          <p:cNvSpPr txBox="1">
            <a:spLocks/>
          </p:cNvSpPr>
          <p:nvPr/>
        </p:nvSpPr>
        <p:spPr bwMode="auto">
          <a:xfrm>
            <a:off x="500034" y="1285875"/>
            <a:ext cx="8072494" cy="4429141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365125" indent="-255588" algn="ctr" fontAlgn="base">
              <a:spcBef>
                <a:spcPts val="400"/>
              </a:spcBef>
              <a:spcAft>
                <a:spcPct val="0"/>
              </a:spcAft>
            </a:pPr>
            <a:r>
              <a:rPr lang="ru-RU" sz="2400" i="1" u="sng" dirty="0" err="1">
                <a:latin typeface="Georgia"/>
              </a:rPr>
              <a:t>куусеткен</a:t>
            </a:r>
            <a:r>
              <a:rPr lang="ru-RU" sz="2400" i="1" u="sng" dirty="0">
                <a:latin typeface="Georgia"/>
              </a:rPr>
              <a:t>:</a:t>
            </a:r>
          </a:p>
          <a:p>
            <a:pPr marL="365125" indent="-255588" algn="ctr" fontAlgn="base">
              <a:spcBef>
                <a:spcPts val="400"/>
              </a:spcBef>
              <a:spcAft>
                <a:spcPct val="0"/>
              </a:spcAft>
            </a:pPr>
            <a:endParaRPr lang="ru-RU" sz="2000" dirty="0">
              <a:latin typeface="Georgia"/>
            </a:endParaRPr>
          </a:p>
          <a:p>
            <a:pPr marL="365125" indent="-255588" algn="ctr" fontAlgn="base">
              <a:spcBef>
                <a:spcPts val="400"/>
              </a:spcBef>
              <a:spcAft>
                <a:spcPct val="0"/>
              </a:spcAft>
            </a:pPr>
            <a:r>
              <a:rPr lang="ru-RU" sz="2000" dirty="0" err="1">
                <a:latin typeface="Georgia"/>
              </a:rPr>
              <a:t>Каа-Хемнин</a:t>
            </a:r>
            <a:endParaRPr lang="ru-RU" dirty="0">
              <a:latin typeface="Georgia"/>
            </a:endParaRPr>
          </a:p>
          <a:p>
            <a:pPr marL="365125" indent="-255588" algn="ctr" fontAlgn="base">
              <a:spcBef>
                <a:spcPts val="400"/>
              </a:spcBef>
              <a:spcAft>
                <a:spcPct val="0"/>
              </a:spcAft>
            </a:pPr>
            <a:r>
              <a:rPr lang="ru-RU" dirty="0">
                <a:latin typeface="Georgia"/>
              </a:rPr>
              <a:t> Т.Б. </a:t>
            </a:r>
            <a:r>
              <a:rPr lang="ru-RU" dirty="0" err="1">
                <a:latin typeface="Georgia"/>
              </a:rPr>
              <a:t>Куулар</a:t>
            </a:r>
            <a:r>
              <a:rPr lang="ru-RU" dirty="0">
                <a:latin typeface="Georgia"/>
              </a:rPr>
              <a:t> </a:t>
            </a:r>
            <a:r>
              <a:rPr lang="ru-RU" dirty="0" err="1">
                <a:latin typeface="Georgia"/>
              </a:rPr>
              <a:t>аттыг</a:t>
            </a:r>
            <a:endParaRPr lang="ru-RU" dirty="0">
              <a:latin typeface="Georgia"/>
            </a:endParaRPr>
          </a:p>
          <a:p>
            <a:pPr marL="365125" indent="-255588" algn="ctr" fontAlgn="base">
              <a:spcBef>
                <a:spcPts val="400"/>
              </a:spcBef>
              <a:spcAft>
                <a:spcPct val="0"/>
              </a:spcAft>
            </a:pPr>
            <a:r>
              <a:rPr lang="ru-RU" dirty="0">
                <a:latin typeface="Georgia"/>
              </a:rPr>
              <a:t>№2 </a:t>
            </a:r>
            <a:r>
              <a:rPr lang="ru-RU" dirty="0" err="1">
                <a:latin typeface="Georgia"/>
              </a:rPr>
              <a:t>школазынын</a:t>
            </a:r>
            <a:endParaRPr lang="ru-RU" dirty="0">
              <a:latin typeface="Georgia"/>
            </a:endParaRPr>
          </a:p>
          <a:p>
            <a:pPr marL="365125" indent="-255588" algn="ctr" fontAlgn="base">
              <a:spcBef>
                <a:spcPts val="400"/>
              </a:spcBef>
              <a:spcAft>
                <a:spcPct val="0"/>
              </a:spcAft>
            </a:pPr>
            <a:r>
              <a:rPr lang="ru-RU" dirty="0">
                <a:latin typeface="Georgia"/>
              </a:rPr>
              <a:t> 1  «Д» </a:t>
            </a:r>
            <a:r>
              <a:rPr lang="ru-RU" dirty="0" err="1">
                <a:latin typeface="Georgia"/>
              </a:rPr>
              <a:t>класстын</a:t>
            </a:r>
            <a:endParaRPr lang="ru-RU" dirty="0">
              <a:latin typeface="Georgia"/>
            </a:endParaRPr>
          </a:p>
          <a:p>
            <a:pPr marL="365125" indent="-255588" algn="ctr" fontAlgn="base">
              <a:spcBef>
                <a:spcPts val="400"/>
              </a:spcBef>
              <a:spcAft>
                <a:spcPct val="0"/>
              </a:spcAft>
            </a:pPr>
            <a:r>
              <a:rPr lang="ru-RU" dirty="0" err="1" smtClean="0">
                <a:latin typeface="Georgia"/>
              </a:rPr>
              <a:t>оореникчизи</a:t>
            </a:r>
            <a:endParaRPr lang="ru-RU" dirty="0">
              <a:latin typeface="Georgia"/>
            </a:endParaRPr>
          </a:p>
          <a:p>
            <a:pPr marL="365125" indent="-255588" algn="ctr" fontAlgn="base">
              <a:spcBef>
                <a:spcPts val="400"/>
              </a:spcBef>
              <a:spcAft>
                <a:spcPct val="0"/>
              </a:spcAft>
            </a:pPr>
            <a:r>
              <a:rPr lang="ru-RU" sz="2700" dirty="0" err="1">
                <a:solidFill>
                  <a:srgbClr val="C00000"/>
                </a:solidFill>
                <a:latin typeface="Georgia"/>
              </a:rPr>
              <a:t>Базыр-оол</a:t>
            </a:r>
            <a:endParaRPr lang="ru-RU" sz="2700" dirty="0">
              <a:solidFill>
                <a:srgbClr val="C00000"/>
              </a:solidFill>
              <a:latin typeface="Georgia"/>
            </a:endParaRPr>
          </a:p>
          <a:p>
            <a:pPr marL="365125" indent="-255588" algn="ctr" fontAlgn="base">
              <a:spcBef>
                <a:spcPts val="400"/>
              </a:spcBef>
              <a:spcAft>
                <a:spcPct val="0"/>
              </a:spcAft>
            </a:pPr>
            <a:r>
              <a:rPr lang="ru-RU" sz="2700" dirty="0">
                <a:solidFill>
                  <a:srgbClr val="C00000"/>
                </a:solidFill>
                <a:latin typeface="Georgia"/>
              </a:rPr>
              <a:t> </a:t>
            </a:r>
            <a:r>
              <a:rPr lang="ru-RU" sz="2700" dirty="0" err="1">
                <a:solidFill>
                  <a:srgbClr val="C00000"/>
                </a:solidFill>
                <a:latin typeface="Georgia"/>
              </a:rPr>
              <a:t>Байлак</a:t>
            </a:r>
            <a:endParaRPr lang="ru-RU" sz="2700" dirty="0">
              <a:solidFill>
                <a:srgbClr val="C00000"/>
              </a:solidFill>
              <a:latin typeface="Georgia"/>
            </a:endParaRPr>
          </a:p>
          <a:p>
            <a:pPr marL="365125" indent="-255588" fontAlgn="base">
              <a:spcBef>
                <a:spcPts val="400"/>
              </a:spcBef>
              <a:spcAft>
                <a:spcPct val="0"/>
              </a:spcAft>
            </a:pPr>
            <a:endParaRPr lang="ru-RU" sz="900" i="1" dirty="0">
              <a:solidFill>
                <a:srgbClr val="062329"/>
              </a:solidFill>
              <a:latin typeface="Lucida Sans Unicode"/>
            </a:endParaRPr>
          </a:p>
          <a:p>
            <a:pPr marL="365125" indent="-255588" fontAlgn="base">
              <a:spcBef>
                <a:spcPts val="40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62329"/>
                </a:solidFill>
                <a:latin typeface="Lucida Sans Unicode"/>
              </a:rPr>
              <a:t>				Руководитель</a:t>
            </a:r>
            <a:r>
              <a:rPr lang="ru-RU" sz="2400" i="1" dirty="0">
                <a:solidFill>
                  <a:srgbClr val="062329"/>
                </a:solidFill>
                <a:latin typeface="Lucida Sans Unicode"/>
              </a:rPr>
              <a:t>:</a:t>
            </a:r>
            <a:r>
              <a:rPr lang="ru-RU" sz="2400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  <a:latin typeface="Lucida Sans Unicode"/>
              </a:rPr>
              <a:t>Базыр-оол</a:t>
            </a:r>
            <a:r>
              <a:rPr lang="ru-RU" sz="2000" i="1" dirty="0" smtClean="0">
                <a:solidFill>
                  <a:srgbClr val="C00000"/>
                </a:solidFill>
                <a:latin typeface="Lucida Sans Unicode"/>
              </a:rPr>
              <a:t>. А.М.</a:t>
            </a:r>
            <a:endParaRPr lang="ru-RU" sz="2000" i="1" dirty="0">
              <a:solidFill>
                <a:srgbClr val="C00000"/>
              </a:solidFill>
              <a:latin typeface="Lucida Sans Unicode"/>
            </a:endParaRPr>
          </a:p>
          <a:p>
            <a:pPr marL="365125" indent="-255588" fontAlgn="base">
              <a:spcBef>
                <a:spcPts val="400"/>
              </a:spcBef>
              <a:spcAft>
                <a:spcPct val="0"/>
              </a:spcAft>
            </a:pPr>
            <a:endParaRPr lang="ru-RU" sz="2700" dirty="0">
              <a:latin typeface="Lucida Sans Unicode"/>
            </a:endParaRPr>
          </a:p>
        </p:txBody>
      </p:sp>
      <p:sp>
        <p:nvSpPr>
          <p:cNvPr id="5" name="Text Box 8"/>
          <p:cNvSpPr txBox="1">
            <a:spLocks/>
          </p:cNvSpPr>
          <p:nvPr/>
        </p:nvSpPr>
        <p:spPr>
          <a:xfrm>
            <a:off x="457200" y="274638"/>
            <a:ext cx="8229600" cy="939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Шинчилел</a:t>
            </a:r>
            <a:r>
              <a:rPr lang="ru-RU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ажылы</a:t>
            </a:r>
            <a:r>
              <a:rPr lang="ru-RU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…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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88640"/>
            <a:ext cx="7272808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Кроссворд.</a:t>
            </a:r>
          </a:p>
          <a:p>
            <a:pPr marL="342900" indent="-342900">
              <a:buAutoNum type="arabicPeriod"/>
            </a:pPr>
            <a:r>
              <a:rPr lang="ru-RU" sz="2400" dirty="0" err="1" smtClean="0"/>
              <a:t>Бажын</a:t>
            </a:r>
            <a:r>
              <a:rPr lang="ru-RU" sz="2400" dirty="0" smtClean="0"/>
              <a:t> </a:t>
            </a:r>
            <a:r>
              <a:rPr lang="ru-RU" sz="2400" dirty="0" err="1" smtClean="0"/>
              <a:t>иштин</a:t>
            </a:r>
            <a:r>
              <a:rPr lang="ru-RU" sz="2400" dirty="0" smtClean="0"/>
              <a:t> </a:t>
            </a:r>
            <a:r>
              <a:rPr lang="ru-RU" sz="2400" dirty="0" err="1" smtClean="0"/>
              <a:t>аян</a:t>
            </a:r>
            <a:r>
              <a:rPr lang="ru-RU" sz="2400" dirty="0" smtClean="0"/>
              <a:t> </a:t>
            </a:r>
            <a:r>
              <a:rPr lang="ru-RU" sz="2400" dirty="0" err="1" smtClean="0"/>
              <a:t>киирер</a:t>
            </a:r>
            <a:r>
              <a:rPr lang="ru-RU" sz="2400" dirty="0" smtClean="0"/>
              <a:t>, </a:t>
            </a:r>
            <a:r>
              <a:rPr lang="ru-RU" sz="2400" dirty="0" err="1" smtClean="0"/>
              <a:t>арыг</a:t>
            </a:r>
            <a:r>
              <a:rPr lang="ru-RU" sz="2400" dirty="0" smtClean="0"/>
              <a:t> </a:t>
            </a:r>
            <a:r>
              <a:rPr lang="ru-RU" sz="2400" dirty="0" err="1" smtClean="0"/>
              <a:t>агаар</a:t>
            </a:r>
            <a:r>
              <a:rPr lang="ru-RU" sz="2400" dirty="0" smtClean="0"/>
              <a:t> </a:t>
            </a:r>
            <a:r>
              <a:rPr lang="ru-RU" sz="2400" dirty="0" err="1" smtClean="0"/>
              <a:t>тудар</a:t>
            </a:r>
            <a:r>
              <a:rPr lang="ru-RU" sz="2400" dirty="0" smtClean="0"/>
              <a:t>, </a:t>
            </a:r>
            <a:r>
              <a:rPr lang="ru-RU" sz="2400" dirty="0" err="1" smtClean="0"/>
              <a:t>янзы-ангы</a:t>
            </a:r>
            <a:r>
              <a:rPr lang="ru-RU" sz="2400" dirty="0" smtClean="0"/>
              <a:t> </a:t>
            </a:r>
            <a:r>
              <a:rPr lang="ru-RU" sz="2400" dirty="0" err="1" smtClean="0"/>
              <a:t>оннерлиг</a:t>
            </a:r>
            <a:r>
              <a:rPr lang="ru-RU" sz="2400" dirty="0" smtClean="0"/>
              <a:t> </a:t>
            </a:r>
            <a:r>
              <a:rPr lang="ru-RU" sz="2400" dirty="0" err="1" smtClean="0"/>
              <a:t>чуу-дур</a:t>
            </a:r>
            <a:r>
              <a:rPr lang="ru-RU" sz="2400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2400" dirty="0" err="1" smtClean="0"/>
              <a:t>Чылдын</a:t>
            </a:r>
            <a:r>
              <a:rPr lang="ru-RU" sz="2400" dirty="0" smtClean="0"/>
              <a:t> </a:t>
            </a:r>
            <a:r>
              <a:rPr lang="ru-RU" sz="2400" dirty="0" err="1" smtClean="0"/>
              <a:t>бир</a:t>
            </a:r>
            <a:r>
              <a:rPr lang="ru-RU" sz="2400" dirty="0" smtClean="0"/>
              <a:t> </a:t>
            </a:r>
            <a:r>
              <a:rPr lang="ru-RU" sz="2400" dirty="0" err="1" smtClean="0"/>
              <a:t>уези</a:t>
            </a:r>
            <a:r>
              <a:rPr lang="ru-RU" sz="2400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2400" dirty="0" err="1" smtClean="0"/>
              <a:t>Бирги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частыр</a:t>
            </a:r>
            <a:r>
              <a:rPr lang="ru-RU" sz="2400" dirty="0" smtClean="0"/>
              <a:t> </a:t>
            </a:r>
            <a:r>
              <a:rPr lang="ru-RU" sz="2400" dirty="0" err="1" smtClean="0"/>
              <a:t>чечек</a:t>
            </a:r>
            <a:r>
              <a:rPr lang="ru-RU" sz="2400" dirty="0" smtClean="0"/>
              <a:t> «</a:t>
            </a:r>
            <a:r>
              <a:rPr lang="ru-RU" sz="2400" dirty="0" err="1" smtClean="0"/>
              <a:t>Шончалайнын</a:t>
            </a:r>
            <a:r>
              <a:rPr lang="ru-RU" sz="2400" dirty="0" smtClean="0"/>
              <a:t>» </a:t>
            </a:r>
            <a:r>
              <a:rPr lang="ru-RU" sz="2400" dirty="0" err="1" smtClean="0"/>
              <a:t>ону</a:t>
            </a:r>
            <a:r>
              <a:rPr lang="ru-RU" sz="2400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/>
            <a:r>
              <a:rPr lang="ru-RU" sz="2400" dirty="0" smtClean="0"/>
              <a:t>4. </a:t>
            </a:r>
            <a:r>
              <a:rPr lang="ru-RU" sz="2400" dirty="0" err="1" smtClean="0"/>
              <a:t>Кандыг</a:t>
            </a:r>
            <a:r>
              <a:rPr lang="ru-RU" sz="2400" dirty="0" smtClean="0"/>
              <a:t> </a:t>
            </a:r>
            <a:r>
              <a:rPr lang="ru-RU" sz="2400" dirty="0" err="1" smtClean="0"/>
              <a:t>уе</a:t>
            </a:r>
            <a:r>
              <a:rPr lang="ru-RU" sz="2400" dirty="0" smtClean="0"/>
              <a:t> </a:t>
            </a:r>
            <a:r>
              <a:rPr lang="ru-RU" sz="2400" dirty="0" err="1" smtClean="0"/>
              <a:t>клгенил</a:t>
            </a:r>
            <a:r>
              <a:rPr lang="ru-RU" sz="2400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/>
            <a:r>
              <a:rPr lang="ru-RU" sz="2400" b="1" dirty="0" smtClean="0"/>
              <a:t>				   4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                </a:t>
            </a:r>
            <a:r>
              <a:rPr lang="ru-RU" sz="3200" dirty="0" smtClean="0"/>
              <a:t>1</a:t>
            </a:r>
            <a:r>
              <a:rPr lang="ru-RU" dirty="0" smtClean="0"/>
              <a:t>   </a:t>
            </a:r>
            <a:r>
              <a:rPr lang="ru-RU" sz="6600" dirty="0" smtClean="0">
                <a:solidFill>
                  <a:srgbClr val="FF0000"/>
                </a:solidFill>
              </a:rPr>
              <a:t>ч</a:t>
            </a:r>
            <a:r>
              <a:rPr lang="ru-RU" sz="6600" dirty="0" smtClean="0"/>
              <a:t> </a:t>
            </a:r>
            <a:r>
              <a:rPr lang="ru-RU" sz="6600" dirty="0" smtClean="0">
                <a:solidFill>
                  <a:srgbClr val="92D050"/>
                </a:solidFill>
              </a:rPr>
              <a:t>е</a:t>
            </a:r>
            <a:r>
              <a:rPr lang="ru-RU" sz="6600" dirty="0" smtClean="0"/>
              <a:t> 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ч</a:t>
            </a:r>
            <a:r>
              <a:rPr lang="ru-RU" sz="6600" dirty="0" smtClean="0"/>
              <a:t> </a:t>
            </a:r>
            <a:r>
              <a:rPr lang="ru-RU" sz="6600" dirty="0" smtClean="0">
                <a:solidFill>
                  <a:srgbClr val="FFFF00"/>
                </a:solidFill>
              </a:rPr>
              <a:t>е</a:t>
            </a:r>
            <a:r>
              <a:rPr lang="ru-RU" sz="6600" dirty="0" smtClean="0"/>
              <a:t> </a:t>
            </a:r>
            <a:r>
              <a:rPr lang="ru-RU" sz="6600" dirty="0" smtClean="0">
                <a:solidFill>
                  <a:srgbClr val="7030A0"/>
                </a:solidFill>
              </a:rPr>
              <a:t>к</a:t>
            </a:r>
            <a:endParaRPr lang="ru-RU" sz="6600" i="1" dirty="0" smtClean="0">
              <a:solidFill>
                <a:srgbClr val="7030A0"/>
              </a:solidFill>
            </a:endParaRPr>
          </a:p>
          <a:p>
            <a:pPr marL="342900" indent="-342900"/>
            <a:r>
              <a:rPr lang="ru-RU" sz="6600" dirty="0" smtClean="0"/>
              <a:t>		    </a:t>
            </a:r>
            <a:r>
              <a:rPr lang="ru-RU" sz="2800" b="1" dirty="0" smtClean="0"/>
              <a:t>2</a:t>
            </a:r>
            <a:r>
              <a:rPr lang="ru-RU" sz="6600" dirty="0" smtClean="0"/>
              <a:t> </a:t>
            </a:r>
            <a:r>
              <a:rPr lang="ru-RU" sz="6600" dirty="0" smtClean="0">
                <a:solidFill>
                  <a:srgbClr val="00B0F0"/>
                </a:solidFill>
              </a:rPr>
              <a:t>ч</a:t>
            </a:r>
            <a:r>
              <a:rPr lang="ru-RU" sz="6600" dirty="0" smtClean="0"/>
              <a:t> 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sz="6600" dirty="0" smtClean="0"/>
              <a:t> </a:t>
            </a:r>
            <a:r>
              <a:rPr lang="ru-RU" sz="6600" dirty="0" err="1" smtClean="0">
                <a:solidFill>
                  <a:srgbClr val="FF0000"/>
                </a:solidFill>
              </a:rPr>
              <a:t>й</a:t>
            </a:r>
            <a:endParaRPr lang="ru-RU" sz="6600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ru-RU" sz="6600" dirty="0" smtClean="0"/>
              <a:t>			   </a:t>
            </a:r>
            <a:r>
              <a:rPr lang="ru-RU" sz="2800" b="1" dirty="0" smtClean="0"/>
              <a:t>3</a:t>
            </a:r>
            <a:r>
              <a:rPr lang="ru-RU" sz="6600" dirty="0" smtClean="0"/>
              <a:t> 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7200" dirty="0" smtClean="0"/>
              <a:t> </a:t>
            </a:r>
            <a:r>
              <a:rPr lang="ru-RU" sz="7200" dirty="0" smtClean="0">
                <a:solidFill>
                  <a:srgbClr val="0070C0"/>
                </a:solidFill>
              </a:rPr>
              <a:t>а</a:t>
            </a:r>
            <a:r>
              <a:rPr lang="ru-RU" sz="7200" dirty="0" smtClean="0"/>
              <a:t> </a:t>
            </a:r>
            <a:r>
              <a:rPr lang="ru-RU" sz="7200" dirty="0" err="1" smtClean="0">
                <a:solidFill>
                  <a:srgbClr val="FFFF00"/>
                </a:solidFill>
              </a:rPr>
              <a:t>р</a:t>
            </a:r>
            <a:r>
              <a:rPr lang="ru-RU" sz="7200" dirty="0" smtClean="0"/>
              <a:t> </a:t>
            </a:r>
            <a:r>
              <a:rPr lang="ru-RU" sz="7200" dirty="0" err="1" smtClean="0">
                <a:solidFill>
                  <a:srgbClr val="7030A0"/>
                </a:solidFill>
              </a:rPr>
              <a:t>ы</a:t>
            </a:r>
            <a:r>
              <a:rPr lang="ru-RU" sz="7200" dirty="0" smtClean="0"/>
              <a:t> </a:t>
            </a:r>
            <a:r>
              <a:rPr lang="ru-RU" sz="7200" dirty="0" smtClean="0">
                <a:solidFill>
                  <a:srgbClr val="00B050"/>
                </a:solidFill>
              </a:rPr>
              <a:t>г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				 </a:t>
            </a:r>
          </a:p>
          <a:p>
            <a:endParaRPr lang="ru-RU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2843808" y="5229200"/>
            <a:ext cx="45365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7380312" y="5229200"/>
            <a:ext cx="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5004048" y="3068960"/>
            <a:ext cx="0" cy="33123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3419872" y="3068960"/>
            <a:ext cx="0" cy="33123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5652120" y="5301208"/>
            <a:ext cx="0" cy="10801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6732240" y="5229200"/>
            <a:ext cx="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2123728" y="3068960"/>
            <a:ext cx="0" cy="1224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2843808" y="3068960"/>
            <a:ext cx="0" cy="2160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5724128" y="3068960"/>
            <a:ext cx="0" cy="1224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 flipH="1">
            <a:off x="3419872" y="6381328"/>
            <a:ext cx="3960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Прямая соединительная линия 40"/>
          <p:cNvCxnSpPr/>
          <p:nvPr/>
        </p:nvCxnSpPr>
        <p:spPr bwMode="auto">
          <a:xfrm>
            <a:off x="4283968" y="3068960"/>
            <a:ext cx="0" cy="33123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>
            <a:off x="2123728" y="4293096"/>
            <a:ext cx="36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Прямая соединительная линия 42"/>
          <p:cNvCxnSpPr/>
          <p:nvPr/>
        </p:nvCxnSpPr>
        <p:spPr bwMode="auto">
          <a:xfrm flipH="1">
            <a:off x="2123728" y="3068960"/>
            <a:ext cx="36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Прямая соединительная линия 64"/>
          <p:cNvCxnSpPr/>
          <p:nvPr/>
        </p:nvCxnSpPr>
        <p:spPr bwMode="auto">
          <a:xfrm>
            <a:off x="4283968" y="3068960"/>
            <a:ext cx="0" cy="31683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28674" name="Text Box 2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8675" name="Text Box 3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8676" name="Text Box 4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3" name="Text Box 5"/>
          <p:cNvSpPr txBox="1"/>
          <p:nvPr/>
        </p:nvSpPr>
        <p:spPr>
          <a:xfrm>
            <a:off x="0" y="0"/>
            <a:ext cx="9358346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 err="1">
                <a:solidFill>
                  <a:srgbClr val="FF0000"/>
                </a:solidFill>
              </a:rPr>
              <a:t>Туненл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4000" dirty="0"/>
              <a:t>	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Чазын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хун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дурту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узаар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,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крышадан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дамдылар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бадып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эгелээр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,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кудумчудан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суглар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агып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бадып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эгелээр,чылыг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чурттардан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куштар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ужуп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кээп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эгелээр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. 	Мен </a:t>
            </a:r>
            <a:r>
              <a:rPr lang="ru-RU" sz="3600" dirty="0" err="1">
                <a:solidFill>
                  <a:schemeClr val="tx2"/>
                </a:solidFill>
                <a:latin typeface="Arno Pro" pitchFamily="18" charset="0"/>
              </a:rPr>
              <a:t>бо</a:t>
            </a:r>
            <a:r>
              <a:rPr lang="ru-RU" sz="3600" dirty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Arno Pro" pitchFamily="18" charset="0"/>
              </a:rPr>
              <a:t>ажылды</a:t>
            </a:r>
            <a:r>
              <a:rPr lang="ru-RU" sz="3600" dirty="0">
                <a:solidFill>
                  <a:schemeClr val="tx2"/>
                </a:solidFill>
                <a:latin typeface="Arno Pro" pitchFamily="18" charset="0"/>
              </a:rPr>
              <a:t>  </a:t>
            </a:r>
            <a:r>
              <a:rPr lang="ru-RU" sz="3600" dirty="0" err="1">
                <a:solidFill>
                  <a:schemeClr val="tx2"/>
                </a:solidFill>
                <a:latin typeface="Arno Pro" pitchFamily="18" charset="0"/>
              </a:rPr>
              <a:t>кылгаш</a:t>
            </a:r>
            <a:r>
              <a:rPr lang="ru-RU" sz="3600" dirty="0">
                <a:solidFill>
                  <a:schemeClr val="tx2"/>
                </a:solidFill>
                <a:latin typeface="Arno Pro" pitchFamily="18" charset="0"/>
              </a:rPr>
              <a:t>, </a:t>
            </a:r>
            <a:r>
              <a:rPr lang="ru-RU" sz="3600" dirty="0" err="1">
                <a:solidFill>
                  <a:schemeClr val="tx2"/>
                </a:solidFill>
                <a:latin typeface="Arno Pro" pitchFamily="18" charset="0"/>
              </a:rPr>
              <a:t>чазын</a:t>
            </a:r>
            <a:r>
              <a:rPr lang="ru-RU" sz="3600" dirty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Arno Pro" pitchFamily="18" charset="0"/>
              </a:rPr>
              <a:t>бир</a:t>
            </a:r>
            <a:r>
              <a:rPr lang="ru-RU" sz="3600" dirty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Arno Pro" pitchFamily="18" charset="0"/>
              </a:rPr>
              <a:t>дугаар</a:t>
            </a:r>
            <a:r>
              <a:rPr lang="ru-RU" sz="3600" dirty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Arno Pro" pitchFamily="18" charset="0"/>
              </a:rPr>
              <a:t>частыр</a:t>
            </a:r>
            <a:r>
              <a:rPr lang="ru-RU" sz="3600" dirty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Arno Pro" pitchFamily="18" charset="0"/>
              </a:rPr>
              <a:t>чечектер</a:t>
            </a:r>
            <a:r>
              <a:rPr lang="ru-RU" sz="3600" dirty="0">
                <a:solidFill>
                  <a:schemeClr val="tx2"/>
                </a:solidFill>
                <a:latin typeface="Arno Pro" pitchFamily="18" charset="0"/>
              </a:rPr>
              <a:t>, 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ыяштар</a:t>
            </a:r>
            <a:r>
              <a:rPr lang="en-US" sz="3600" dirty="0" smtClean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>
                <a:solidFill>
                  <a:schemeClr val="tx2"/>
                </a:solidFill>
                <a:latin typeface="Arno Pro" pitchFamily="18" charset="0"/>
              </a:rPr>
              <a:t>биле  </a:t>
            </a:r>
            <a:r>
              <a:rPr lang="ru-RU" sz="3600" dirty="0" err="1">
                <a:solidFill>
                  <a:schemeClr val="tx2"/>
                </a:solidFill>
                <a:latin typeface="Arno Pro" pitchFamily="18" charset="0"/>
              </a:rPr>
              <a:t>таныштым</a:t>
            </a:r>
            <a:r>
              <a:rPr lang="ru-RU" sz="3600" dirty="0">
                <a:solidFill>
                  <a:schemeClr val="tx2"/>
                </a:solidFill>
                <a:latin typeface="Arno Pro" pitchFamily="18" charset="0"/>
              </a:rPr>
              <a:t>.</a:t>
            </a:r>
          </a:p>
          <a:p>
            <a:pPr>
              <a:defRPr/>
            </a:pPr>
            <a:r>
              <a:rPr lang="ru-RU" sz="3600" dirty="0">
                <a:solidFill>
                  <a:schemeClr val="tx2"/>
                </a:solidFill>
                <a:latin typeface="Arno Pro" pitchFamily="18" charset="0"/>
              </a:rPr>
              <a:t>	</a:t>
            </a:r>
            <a:r>
              <a:rPr lang="ru-RU" sz="3600" dirty="0" err="1">
                <a:solidFill>
                  <a:schemeClr val="tx2"/>
                </a:solidFill>
                <a:latin typeface="Arno Pro" pitchFamily="18" charset="0"/>
              </a:rPr>
              <a:t>Олар</a:t>
            </a:r>
            <a:r>
              <a:rPr lang="ru-RU" sz="3600" dirty="0">
                <a:solidFill>
                  <a:schemeClr val="tx2"/>
                </a:solidFill>
                <a:latin typeface="Arno Pro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Arno Pro" pitchFamily="18" charset="0"/>
              </a:rPr>
              <a:t>болза</a:t>
            </a:r>
            <a:r>
              <a:rPr lang="ru-RU" sz="3600" dirty="0">
                <a:solidFill>
                  <a:schemeClr val="tx2"/>
                </a:solidFill>
                <a:latin typeface="Arno Pro" pitchFamily="18" charset="0"/>
              </a:rPr>
              <a:t>- </a:t>
            </a:r>
            <a:r>
              <a:rPr lang="ru-RU" sz="3600" dirty="0" err="1">
                <a:solidFill>
                  <a:schemeClr val="tx2"/>
                </a:solidFill>
                <a:latin typeface="Arno Pro" pitchFamily="18" charset="0"/>
              </a:rPr>
              <a:t>Анай-Хаак</a:t>
            </a:r>
            <a:r>
              <a:rPr lang="ru-RU" sz="3600" dirty="0">
                <a:solidFill>
                  <a:schemeClr val="tx2"/>
                </a:solidFill>
                <a:latin typeface="Arno Pro" pitchFamily="18" charset="0"/>
              </a:rPr>
              <a:t>, 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			</a:t>
            </a:r>
            <a:r>
              <a:rPr lang="ru-RU" sz="3600" dirty="0" err="1" smtClean="0">
                <a:solidFill>
                  <a:schemeClr val="tx2"/>
                </a:solidFill>
                <a:latin typeface="Arno Pro" pitchFamily="18" charset="0"/>
              </a:rPr>
              <a:t>Шончалай</a:t>
            </a:r>
            <a:r>
              <a:rPr lang="ru-RU" sz="3600" dirty="0">
                <a:solidFill>
                  <a:schemeClr val="tx2"/>
                </a:solidFill>
                <a:latin typeface="Arno Pro" pitchFamily="18" charset="0"/>
              </a:rPr>
              <a:t>, </a:t>
            </a:r>
            <a:r>
              <a:rPr lang="ru-RU" sz="3600" dirty="0" err="1">
                <a:solidFill>
                  <a:schemeClr val="tx2"/>
                </a:solidFill>
                <a:latin typeface="Arno Pro" pitchFamily="18" charset="0"/>
              </a:rPr>
              <a:t>Хек-Даван</a:t>
            </a:r>
            <a:r>
              <a:rPr lang="ru-RU" sz="3600" dirty="0" smtClean="0">
                <a:solidFill>
                  <a:schemeClr val="tx2"/>
                </a:solidFill>
                <a:latin typeface="Arno Pro" pitchFamily="18" charset="0"/>
              </a:rPr>
              <a:t>.</a:t>
            </a:r>
          </a:p>
          <a:p>
            <a:pPr>
              <a:defRPr/>
            </a:pPr>
            <a:r>
              <a:rPr lang="ru-RU" sz="3600" dirty="0">
                <a:solidFill>
                  <a:schemeClr val="tx2"/>
                </a:solidFill>
                <a:latin typeface="Arno Pro" pitchFamily="18" charset="0"/>
              </a:rPr>
              <a:t>	</a:t>
            </a:r>
          </a:p>
          <a:p>
            <a:pPr>
              <a:defRPr/>
            </a:pPr>
            <a:endParaRPr lang="ru-RU" sz="36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29698" name="Text Box 2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484438" y="333375"/>
            <a:ext cx="4175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latin typeface="Lucida Sans Unicode"/>
              </a:rPr>
              <a:t>Ажыглаан данзызы</a:t>
            </a:r>
            <a:r>
              <a:rPr lang="ru-RU">
                <a:latin typeface="Lucida Sans Unicode"/>
              </a:rPr>
              <a:t>: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68313" y="1341438"/>
            <a:ext cx="79962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latin typeface="Lucida Sans Unicode"/>
              </a:rPr>
              <a:t>1.Сылдысчыгаш №2 26 апреля 2013чыл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latin typeface="Lucida Sans Unicode"/>
              </a:rPr>
              <a:t>2. Шулук «Баштайгы чаъс», «Анай-хаактар»</a:t>
            </a:r>
            <a:r>
              <a:rPr lang="en-US" sz="2000">
                <a:latin typeface="Lucida Sans Unicode"/>
              </a:rPr>
              <a:t> </a:t>
            </a:r>
            <a:r>
              <a:rPr lang="ru-RU" sz="2000">
                <a:latin typeface="Lucida Sans Unicode"/>
              </a:rPr>
              <a:t>-Л.Чадамба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latin typeface="Lucida Sans Unicode"/>
              </a:rPr>
              <a:t>3.Шулук  «Частын Шакпынчызы»</a:t>
            </a:r>
            <a:r>
              <a:rPr lang="en-US" sz="2000">
                <a:latin typeface="Lucida Sans Unicode"/>
              </a:rPr>
              <a:t> </a:t>
            </a:r>
            <a:r>
              <a:rPr lang="ru-RU" sz="2000">
                <a:latin typeface="Lucida Sans Unicode"/>
              </a:rPr>
              <a:t>- М.Кенин-Лопсан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latin typeface="Lucida Sans Unicode"/>
              </a:rPr>
              <a:t>4. Шулук «Час», тывызыктар –</a:t>
            </a:r>
            <a:r>
              <a:rPr lang="en-US" sz="2000">
                <a:latin typeface="Lucida Sans Unicode"/>
              </a:rPr>
              <a:t> </a:t>
            </a:r>
            <a:r>
              <a:rPr lang="ru-RU" sz="2000">
                <a:latin typeface="Lucida Sans Unicode"/>
              </a:rPr>
              <a:t>О. Менги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latin typeface="Lucida Sans Unicode"/>
              </a:rPr>
              <a:t>5.  Чуруктар: тырттырган, </a:t>
            </a:r>
            <a:r>
              <a:rPr lang="en-US" sz="2000">
                <a:latin typeface="Lucida Sans Unicode"/>
              </a:rPr>
              <a:t>http;//www.aktinoya.ru/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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332656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err="1" smtClean="0">
                <a:solidFill>
                  <a:srgbClr val="FF0000"/>
                </a:solidFill>
              </a:rPr>
              <a:t>Темазы</a:t>
            </a:r>
            <a:r>
              <a:rPr lang="ru-RU" sz="4400" b="1" dirty="0" smtClean="0">
                <a:solidFill>
                  <a:srgbClr val="FF0000"/>
                </a:solidFill>
              </a:rPr>
              <a:t>:  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Ч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rgbClr val="00B050"/>
                </a:solidFill>
              </a:rPr>
              <a:t>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8388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>
                <a:solidFill>
                  <a:srgbClr val="FF0000"/>
                </a:solidFill>
                <a:latin typeface="+mj-lt"/>
                <a:ea typeface="Batang" pitchFamily="18" charset="-127"/>
              </a:rPr>
              <a:t>Айтырыгны</a:t>
            </a:r>
            <a:r>
              <a:rPr lang="ru-RU" sz="2000" i="1" dirty="0" smtClean="0">
                <a:solidFill>
                  <a:srgbClr val="FF0000"/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latin typeface="+mj-lt"/>
                <a:ea typeface="Batang" pitchFamily="18" charset="-127"/>
              </a:rPr>
              <a:t>тургузары</a:t>
            </a:r>
            <a:r>
              <a:rPr lang="ru-RU" sz="2000" i="1" dirty="0" smtClean="0">
                <a:solidFill>
                  <a:srgbClr val="FF0000"/>
                </a:solidFill>
                <a:latin typeface="+mj-lt"/>
                <a:ea typeface="Batang" pitchFamily="18" charset="-127"/>
              </a:rPr>
              <a:t>:</a:t>
            </a:r>
            <a:r>
              <a:rPr lang="ru-RU" sz="2000" i="1" dirty="0" smtClean="0"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Амгы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уенин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ажы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-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толунун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бойдусту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база </a:t>
            </a: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оон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чараш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болуушкуннарын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эки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билбези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анаа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камныг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, </a:t>
            </a: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хумагайлыг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хамаарылгазы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.</a:t>
            </a:r>
          </a:p>
          <a:p>
            <a:r>
              <a:rPr lang="ru-RU" sz="2000" i="1" dirty="0" err="1" smtClean="0">
                <a:solidFill>
                  <a:srgbClr val="FF0000"/>
                </a:solidFill>
                <a:latin typeface="+mj-lt"/>
                <a:ea typeface="Batang" pitchFamily="18" charset="-127"/>
              </a:rPr>
              <a:t>Чуге</a:t>
            </a:r>
            <a:r>
              <a:rPr lang="ru-RU" sz="2000" i="1" dirty="0" smtClean="0">
                <a:solidFill>
                  <a:srgbClr val="FF0000"/>
                </a:solidFill>
                <a:latin typeface="+mj-lt"/>
                <a:ea typeface="Batang" pitchFamily="18" charset="-127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Ада-иенин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ажы-толунге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бойдус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дугайында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таныштырбазы</a:t>
            </a:r>
            <a:r>
              <a:rPr lang="ru-RU" sz="2000" dirty="0" smtClean="0">
                <a:solidFill>
                  <a:schemeClr val="accent1"/>
                </a:solidFill>
                <a:latin typeface="+mj-lt"/>
                <a:ea typeface="Batang" pitchFamily="18" charset="-127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Бойдустун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болуушкуннарында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кончуг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чараш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шулуктер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,</a:t>
            </a: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тывызыктар,барын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билбези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.</a:t>
            </a:r>
          </a:p>
          <a:p>
            <a:r>
              <a:rPr lang="ru-RU" sz="2000" i="1" dirty="0" err="1" smtClean="0">
                <a:solidFill>
                  <a:srgbClr val="FF0000"/>
                </a:solidFill>
                <a:latin typeface="+mj-lt"/>
                <a:ea typeface="Batang" pitchFamily="18" charset="-127"/>
              </a:rPr>
              <a:t>Чуну</a:t>
            </a:r>
            <a:r>
              <a:rPr lang="ru-RU" sz="2000" i="1" dirty="0" smtClean="0">
                <a:solidFill>
                  <a:srgbClr val="FF0000"/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latin typeface="+mj-lt"/>
                <a:ea typeface="Batang" pitchFamily="18" charset="-127"/>
              </a:rPr>
              <a:t>канчаар</a:t>
            </a:r>
            <a:r>
              <a:rPr lang="ru-RU" sz="2000" i="1" dirty="0" smtClean="0">
                <a:solidFill>
                  <a:srgbClr val="FF0000"/>
                </a:solidFill>
                <a:latin typeface="+mj-lt"/>
                <a:ea typeface="Batang" pitchFamily="18" charset="-127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+mj-lt"/>
                <a:ea typeface="Batang" pitchFamily="18" charset="-127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Тыва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улустун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аас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чогаалында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бойдус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дугайында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чараш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тывызыктар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дилеп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тывары</a:t>
            </a:r>
            <a:r>
              <a:rPr lang="ru-RU" sz="2000" dirty="0" smtClean="0">
                <a:solidFill>
                  <a:schemeClr val="accent1"/>
                </a:solidFill>
                <a:latin typeface="+mj-lt"/>
                <a:ea typeface="Batang" pitchFamily="18" charset="-127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+mj-lt"/>
                <a:ea typeface="Batang" pitchFamily="18" charset="-127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Тыва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уруглар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чогаалчыларынын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уругларга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бижитинген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,</a:t>
            </a: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бойдус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дугайында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шулуктерин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дилеп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тывар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+mj-lt"/>
                <a:ea typeface="Batang" pitchFamily="18" charset="-127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Час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дугайында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бичии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кроссворт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тургузуп,тыптырып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шенээри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itchFamily="18" charset="-127"/>
              </a:rPr>
              <a:t>.</a:t>
            </a:r>
          </a:p>
          <a:p>
            <a:r>
              <a:rPr lang="ru-RU" sz="2000" dirty="0" smtClean="0">
                <a:latin typeface="+mj-lt"/>
                <a:ea typeface="Batang" pitchFamily="18" charset="-127"/>
              </a:rPr>
              <a:t>        </a:t>
            </a:r>
            <a:endParaRPr lang="ru-RU" sz="2000" dirty="0">
              <a:latin typeface="+mj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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764704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>
                <a:solidFill>
                  <a:srgbClr val="FF0000"/>
                </a:solidFill>
              </a:rPr>
              <a:t>Канчалдыр</a:t>
            </a:r>
            <a:r>
              <a:rPr lang="ru-RU" sz="2000" i="1" dirty="0" smtClean="0">
                <a:solidFill>
                  <a:srgbClr val="FF0000"/>
                </a:solidFill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Бойдусту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база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оон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болуушкуннарын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хайгаараар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Туннели.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Компьютерная презентация,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бичии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номчугаш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sz="2000" dirty="0" smtClean="0"/>
          </a:p>
          <a:p>
            <a:r>
              <a:rPr lang="ru-RU" sz="2000" dirty="0" err="1" smtClean="0">
                <a:solidFill>
                  <a:srgbClr val="FF0000"/>
                </a:solidFill>
              </a:rPr>
              <a:t>Проектинин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шиитпирлээр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айтырыглары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i="1" dirty="0" err="1" smtClean="0">
                <a:solidFill>
                  <a:srgbClr val="FF0000"/>
                </a:solidFill>
              </a:rPr>
              <a:t>Ооредиглиг</a:t>
            </a:r>
            <a:r>
              <a:rPr lang="ru-RU" sz="2000" i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Бойдус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болгаш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бойдустун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болуушкуннары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дугайында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билиг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sz="2000" i="1" dirty="0" err="1" smtClean="0">
                <a:solidFill>
                  <a:srgbClr val="FF0000"/>
                </a:solidFill>
              </a:rPr>
              <a:t>Кижизидикчи</a:t>
            </a:r>
            <a:r>
              <a:rPr lang="ru-RU" sz="2000" i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Бойдуска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ынак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болгаш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камныг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болурун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кижизидер</a:t>
            </a:r>
            <a:r>
              <a:rPr lang="ru-RU" sz="20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ru-RU" sz="2000" i="1" dirty="0" err="1" smtClean="0">
                <a:solidFill>
                  <a:srgbClr val="FF0000"/>
                </a:solidFill>
              </a:rPr>
              <a:t>Сайзырадыглыг</a:t>
            </a:r>
            <a:r>
              <a:rPr lang="ru-RU" sz="2000" i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Бойдус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дугайында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билиин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сайзырадыр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16386" name="Text Box 2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16387" name="Text Box 3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16388" name="Text Box 4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16389" name="Text Box 5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16390" name="Rectangle 6"/>
          <p:cNvSpPr>
            <a:spLocks noGrp="1"/>
          </p:cNvSpPr>
          <p:nvPr>
            <p:ph sz="half" idx="4294967295"/>
          </p:nvPr>
        </p:nvSpPr>
        <p:spPr>
          <a:xfrm>
            <a:off x="714375" y="1214438"/>
            <a:ext cx="7972425" cy="4768850"/>
          </a:xfrm>
        </p:spPr>
        <p:txBody>
          <a:bodyPr/>
          <a:lstStyle/>
          <a:p>
            <a:pPr eaLnBrk="1" hangingPunct="1">
              <a:buFont typeface="Wingdings 3"/>
              <a:buNone/>
            </a:pPr>
            <a:r>
              <a:rPr lang="ru-RU" sz="2800" i="1" dirty="0" err="1" smtClean="0">
                <a:solidFill>
                  <a:srgbClr val="FF0000"/>
                </a:solidFill>
              </a:rPr>
              <a:t>Сорулгазы</a:t>
            </a:r>
            <a:r>
              <a:rPr lang="ru-RU" sz="2800" i="1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Час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дугайында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эки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билип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алыр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Чылдын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уелеринин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демдектерин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шын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илередири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Частын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баштайгы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демдектерин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амыдыралга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хайгаарап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ооренири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eaLnBrk="1" hangingPunct="1">
              <a:buNone/>
            </a:pPr>
            <a:endParaRPr lang="ru-RU" sz="2800" i="1" dirty="0"/>
          </a:p>
          <a:p>
            <a:pPr eaLnBrk="1" hangingPunct="1">
              <a:buFont typeface="Wingdings 3"/>
              <a:buNone/>
            </a:pPr>
            <a:r>
              <a:rPr lang="ru-RU" sz="2800" i="1" dirty="0" err="1">
                <a:solidFill>
                  <a:srgbClr val="FF0000"/>
                </a:solidFill>
              </a:rPr>
              <a:t>Аргалары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Хайгаарал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час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дугайында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шулуктер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твызыктар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чуруктарны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тып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дилээри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6391" name="Text Box 7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16392" name="Text Box 8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16393" name="Text Box 9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16394" name="Text Box 10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18434" name="Text Box 2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18435" name="Text Box 3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18436" name="Text Box 4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18437" name="Rectangle 5"/>
          <p:cNvSpPr>
            <a:spLocks noGrp="1"/>
          </p:cNvSpPr>
          <p:nvPr>
            <p:ph sz="half" idx="4294967295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>
              <a:buFont typeface="Wingdings 3"/>
              <a:buChar char="}"/>
            </a:pPr>
            <a:endParaRPr lang="ru-RU" sz="2800"/>
          </a:p>
        </p:txBody>
      </p:sp>
      <p:sp>
        <p:nvSpPr>
          <p:cNvPr id="18438" name="Rectangle 6"/>
          <p:cNvSpPr>
            <a:spLocks noGrp="1"/>
          </p:cNvSpPr>
          <p:nvPr>
            <p:ph sz="half" idx="4294967295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eaLnBrk="1" hangingPunct="1">
              <a:buFont typeface="Wingdings 3"/>
              <a:buChar char="}"/>
            </a:pPr>
            <a:endParaRPr lang="ru-RU" sz="2800"/>
          </a:p>
        </p:txBody>
      </p:sp>
      <p:sp>
        <p:nvSpPr>
          <p:cNvPr id="2" name="Rectangle 7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" y="269154"/>
            <a:ext cx="9144000" cy="6643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 Box 9"/>
          <p:cNvSpPr txBox="1"/>
          <p:nvPr/>
        </p:nvSpPr>
        <p:spPr>
          <a:xfrm>
            <a:off x="4214813" y="714375"/>
            <a:ext cx="4733925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b="1" dirty="0"/>
          </a:p>
          <a:p>
            <a:pPr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                  </a:t>
            </a:r>
            <a:r>
              <a:rPr lang="ru-RU" sz="2000" b="1" dirty="0"/>
              <a:t>ЧАС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Кылаштаарга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чыйт-чыйт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Крышадан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мойт-мойт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Соок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кыш-даа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төнген-дир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Солун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час-даа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келген-дир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</a:t>
            </a:r>
            <a:endParaRPr lang="en-US" dirty="0"/>
          </a:p>
        </p:txBody>
      </p:sp>
      <p:pic>
        <p:nvPicPr>
          <p:cNvPr id="2051" name="Picture 3" descr="C:\Users\базыр-оол60\Desktop\папка Байлака\2014-03-15 17.05.24.jpg"/>
          <p:cNvPicPr>
            <a:picLocks noChangeAspect="1" noChangeArrowheads="1"/>
          </p:cNvPicPr>
          <p:nvPr/>
        </p:nvPicPr>
        <p:blipFill>
          <a:blip r:embed="rId2" cstate="print"/>
          <a:srcRect l="25443" t="10170" r="-14912" b="50845"/>
          <a:stretch>
            <a:fillRect/>
          </a:stretch>
        </p:blipFill>
        <p:spPr bwMode="auto">
          <a:xfrm flipH="1">
            <a:off x="0" y="285728"/>
            <a:ext cx="7858148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20482" name="Text Box 2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0483" name="Text Box 3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0484" name="Text Box 4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0485" name="Text Box 5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0486" name="Text Box 6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0487" name="Text Box 7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0488" name="Text Box 8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0489" name="Text Box 9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929058" y="642938"/>
            <a:ext cx="47148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>
                <a:solidFill>
                  <a:srgbClr val="002060"/>
                </a:solidFill>
                <a:latin typeface="Lucida Sans Unicode"/>
              </a:rPr>
              <a:t>Аккан</a:t>
            </a:r>
            <a:r>
              <a:rPr lang="ru-RU" sz="3600" b="1" dirty="0">
                <a:solidFill>
                  <a:srgbClr val="002060"/>
                </a:solidFill>
                <a:latin typeface="Lucida Sans Unicode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Lucida Sans Unicode"/>
              </a:rPr>
              <a:t>суглар</a:t>
            </a:r>
            <a:r>
              <a:rPr lang="ru-RU" sz="3600" b="1" dirty="0">
                <a:solidFill>
                  <a:srgbClr val="002060"/>
                </a:solidFill>
                <a:latin typeface="Lucida Sans Unicode"/>
              </a:rPr>
              <a:t> </a:t>
            </a:r>
          </a:p>
        </p:txBody>
      </p:sp>
      <p:sp>
        <p:nvSpPr>
          <p:cNvPr id="6" name="Text Box 13"/>
          <p:cNvSpPr txBox="1"/>
          <p:nvPr/>
        </p:nvSpPr>
        <p:spPr>
          <a:xfrm>
            <a:off x="4357686" y="1571612"/>
            <a:ext cx="4164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 err="1">
                <a:solidFill>
                  <a:srgbClr val="002060"/>
                </a:solidFill>
                <a:latin typeface="+mj-lt"/>
              </a:rPr>
              <a:t>мыйт-мыйт</a:t>
            </a:r>
            <a:r>
              <a:rPr lang="ru-RU" sz="3600" dirty="0">
                <a:solidFill>
                  <a:srgbClr val="002060"/>
                </a:solidFill>
                <a:latin typeface="+mj-lt"/>
              </a:rPr>
              <a:t>...</a:t>
            </a:r>
          </a:p>
        </p:txBody>
      </p:sp>
      <p:sp>
        <p:nvSpPr>
          <p:cNvPr id="15" name="Picture 7"/>
          <p:cNvSpPr txBox="1">
            <a:spLocks/>
          </p:cNvSpPr>
          <p:nvPr/>
        </p:nvSpPr>
        <p:spPr>
          <a:xfrm>
            <a:off x="0" y="285728"/>
            <a:ext cx="4357686" cy="3857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Хооремикей чайындылар</a:t>
            </a:r>
            <a:b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чедер черин сурай берди…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000372"/>
            <a:ext cx="4357718" cy="358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21506" name="Text Box 2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1507" name="Text Box 3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1508" name="Text Box 4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1509" name="Text Box 5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1511" name="Text Box 7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1512" name="Text Box 8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1513" name="Text Box 9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1514" name="Text Box 10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00034" y="1857364"/>
            <a:ext cx="4143404" cy="39290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Picture 7"/>
          <p:cNvSpPr txBox="1">
            <a:spLocks/>
          </p:cNvSpPr>
          <p:nvPr/>
        </p:nvSpPr>
        <p:spPr bwMode="auto">
          <a:xfrm>
            <a:off x="571472" y="642918"/>
            <a:ext cx="8572528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Ак-кок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оннуг</a:t>
            </a:r>
            <a:r>
              <a:rPr lang="ru-RU" sz="4400" b="1" dirty="0" smtClean="0">
                <a:solidFill>
                  <a:srgbClr val="00B0F0"/>
                </a:solidFill>
              </a:rPr>
              <a:t> 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Хек-даваннар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Цветущие ветв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500810"/>
          </a:xfrm>
          <a:prstGeom prst="rect">
            <a:avLst/>
          </a:prstGeom>
          <a:noFill/>
        </p:spPr>
      </p:pic>
      <p:sp>
        <p:nvSpPr>
          <p:cNvPr id="1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</a:t>
            </a:r>
            <a:endParaRPr lang="en-US" dirty="0"/>
          </a:p>
        </p:txBody>
      </p:sp>
      <p:sp>
        <p:nvSpPr>
          <p:cNvPr id="24578" name="Text Box 2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4579" name="Text Box 3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4580" name="Text Box 4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4581" name="Text Box 5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" name="Picture 6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30" cy="157163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Чаагай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шагны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чалаан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 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/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	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    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чайгангылаан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анай-хаактар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…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	</a:t>
            </a:r>
          </a:p>
        </p:txBody>
      </p:sp>
      <p:sp>
        <p:nvSpPr>
          <p:cNvPr id="24583" name="Text Box 7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4584" name="Text Box 8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4585" name="Text Box 9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24586" name="Text Box 10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Lucida Sans Unicode"/>
              </a:rPr>
              <a:t>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85720" y="2928934"/>
            <a:ext cx="51435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>
                <a:solidFill>
                  <a:srgbClr val="C00000"/>
                </a:solidFill>
                <a:latin typeface="Lucida Sans Unicode"/>
              </a:rPr>
              <a:t>Тывызыктан</a:t>
            </a:r>
            <a:r>
              <a:rPr lang="ru-RU" sz="3200" b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Lucida Sans Unicode"/>
              </a:rPr>
              <a:t>тываалам</a:t>
            </a:r>
            <a:r>
              <a:rPr lang="ru-RU" sz="3200" dirty="0" smtClean="0">
                <a:latin typeface="Lucida Sans Unicode"/>
              </a:rPr>
              <a:t>…</a:t>
            </a:r>
            <a:endParaRPr lang="ru-RU" sz="2800" dirty="0">
              <a:latin typeface="Lucida Sans Unicode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srgbClr val="0070C0"/>
                </a:solidFill>
                <a:latin typeface="Lucida Sans Unicode"/>
                <a:cs typeface="Simplified Arabic"/>
              </a:rPr>
              <a:t>Сугда</a:t>
            </a:r>
            <a:r>
              <a:rPr lang="ru-RU" sz="2800" dirty="0">
                <a:solidFill>
                  <a:srgbClr val="0070C0"/>
                </a:solidFill>
                <a:latin typeface="Lucida Sans Unicode"/>
                <a:cs typeface="Simplified Arabic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Lucida Sans Unicode"/>
                <a:cs typeface="Simplified Arabic"/>
              </a:rPr>
              <a:t>суг</a:t>
            </a:r>
            <a:r>
              <a:rPr lang="ru-RU" sz="2800" dirty="0">
                <a:solidFill>
                  <a:srgbClr val="0070C0"/>
                </a:solidFill>
                <a:latin typeface="Lucida Sans Unicode"/>
                <a:cs typeface="Simplified Arabic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Lucida Sans Unicode"/>
                <a:cs typeface="Simplified Arabic"/>
              </a:rPr>
              <a:t>эжинди</a:t>
            </a:r>
            <a:r>
              <a:rPr lang="ru-RU" sz="2800" dirty="0">
                <a:solidFill>
                  <a:srgbClr val="FF0000"/>
                </a:solidFill>
                <a:latin typeface="Lucida Sans Unicode"/>
                <a:cs typeface="Simplified Arabic"/>
              </a:rPr>
              <a:t>…(</a:t>
            </a:r>
            <a:r>
              <a:rPr lang="ru-RU" sz="2800" dirty="0" err="1">
                <a:solidFill>
                  <a:srgbClr val="FF0000"/>
                </a:solidFill>
                <a:latin typeface="Lucida Sans Unicode"/>
                <a:cs typeface="Simplified Arabic"/>
              </a:rPr>
              <a:t>шоД</a:t>
            </a:r>
            <a:r>
              <a:rPr lang="ru-RU" sz="2800" dirty="0" smtClean="0">
                <a:solidFill>
                  <a:srgbClr val="FF0000"/>
                </a:solidFill>
                <a:latin typeface="Lucida Sans Unicode"/>
                <a:cs typeface="Simplified Arabic"/>
              </a:rPr>
              <a:t>)</a:t>
            </a:r>
            <a:endParaRPr lang="ru-RU" sz="2800" dirty="0">
              <a:solidFill>
                <a:srgbClr val="0070C0"/>
              </a:solidFill>
              <a:latin typeface="Lucida Sans Unicode"/>
              <a:cs typeface="Simplified Arabic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70C0"/>
                </a:solidFill>
                <a:latin typeface="Lucida Sans Unicode"/>
                <a:cs typeface="Simplified Arabic"/>
              </a:rPr>
              <a:t>Топ, топ </a:t>
            </a:r>
            <a:r>
              <a:rPr lang="ru-RU" sz="2800" dirty="0" err="1">
                <a:solidFill>
                  <a:srgbClr val="0070C0"/>
                </a:solidFill>
                <a:latin typeface="Lucida Sans Unicode"/>
                <a:cs typeface="Simplified Arabic"/>
              </a:rPr>
              <a:t>дааштыг</a:t>
            </a:r>
            <a:endParaRPr lang="ru-RU" sz="2800" dirty="0">
              <a:solidFill>
                <a:srgbClr val="0070C0"/>
              </a:solidFill>
              <a:latin typeface="Lucida Sans Unicode"/>
              <a:cs typeface="Simplified Arabic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srgbClr val="0070C0"/>
                </a:solidFill>
                <a:latin typeface="Lucida Sans Unicode"/>
                <a:cs typeface="Simplified Arabic"/>
              </a:rPr>
              <a:t>Тоглап</a:t>
            </a:r>
            <a:r>
              <a:rPr lang="ru-RU" sz="2800" dirty="0">
                <a:solidFill>
                  <a:srgbClr val="0070C0"/>
                </a:solidFill>
                <a:latin typeface="Lucida Sans Unicode"/>
                <a:cs typeface="Simplified Arabic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Lucida Sans Unicode"/>
                <a:cs typeface="Simplified Arabic"/>
              </a:rPr>
              <a:t>дужер</a:t>
            </a:r>
            <a:r>
              <a:rPr lang="ru-RU" sz="2800" dirty="0">
                <a:solidFill>
                  <a:srgbClr val="0070C0"/>
                </a:solidFill>
                <a:latin typeface="Lucida Sans Unicode"/>
                <a:cs typeface="Simplified Arabic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Lucida Sans Unicode"/>
                <a:cs typeface="Simplified Arabic"/>
              </a:rPr>
              <a:t>дааштыг</a:t>
            </a:r>
            <a:r>
              <a:rPr lang="ru-RU" sz="2800" dirty="0">
                <a:solidFill>
                  <a:srgbClr val="FF0000"/>
                </a:solidFill>
                <a:latin typeface="Lucida Sans Unicode"/>
                <a:cs typeface="Simplified Arabic"/>
              </a:rPr>
              <a:t>…(</a:t>
            </a:r>
            <a:r>
              <a:rPr lang="ru-RU" sz="2800" dirty="0" err="1">
                <a:solidFill>
                  <a:srgbClr val="FF0000"/>
                </a:solidFill>
                <a:latin typeface="Lucida Sans Unicode"/>
                <a:cs typeface="Simplified Arabic"/>
              </a:rPr>
              <a:t>ыдмаД</a:t>
            </a:r>
            <a:r>
              <a:rPr lang="ru-RU" sz="2800" dirty="0">
                <a:solidFill>
                  <a:srgbClr val="FF0000"/>
                </a:solidFill>
                <a:latin typeface="Lucida Sans Unicode"/>
                <a:cs typeface="Simplified Arabic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Открытая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9_Открытая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10_Открытая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12.xml><?xml version="1.0" encoding="utf-8"?>
<a:theme xmlns:a="http://schemas.openxmlformats.org/drawingml/2006/main" name="11_Открытая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13.xml><?xml version="1.0" encoding="utf-8"?>
<a:theme xmlns:a="http://schemas.openxmlformats.org/drawingml/2006/main" name="12_Открытая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14.xml><?xml version="1.0" encoding="utf-8"?>
<a:theme xmlns:a="http://schemas.openxmlformats.org/drawingml/2006/main" name="13_Открытая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ткрытая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4_Открытая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5_Открытая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6_Открытая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7_Открытая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Открытая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3_Открытая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8_Открытая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573</TotalTime>
  <Words>381</Words>
  <Application>Microsoft Office PowerPoint</Application>
  <PresentationFormat>Экран (4:3)</PresentationFormat>
  <Paragraphs>146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1_Открытая</vt:lpstr>
      <vt:lpstr>2_Открытая</vt:lpstr>
      <vt:lpstr>4_Открытая</vt:lpstr>
      <vt:lpstr>5_Открытая</vt:lpstr>
      <vt:lpstr>6_Открытая</vt:lpstr>
      <vt:lpstr>7_Открытая</vt:lpstr>
      <vt:lpstr>Открытая</vt:lpstr>
      <vt:lpstr>3_Открытая</vt:lpstr>
      <vt:lpstr>8_Открытая</vt:lpstr>
      <vt:lpstr>9_Открытая</vt:lpstr>
      <vt:lpstr>10_Открытая</vt:lpstr>
      <vt:lpstr>11_Открытая</vt:lpstr>
      <vt:lpstr>12_Открытая</vt:lpstr>
      <vt:lpstr>13_Открытая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Чаагай шагны чалаан         чайгангылаан анай-хаактар… 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page cannot be displayed</dc:title>
  <dc:creator>DNA7 X86</dc:creator>
  <cp:lastModifiedBy>базыр-оол60</cp:lastModifiedBy>
  <cp:revision>111</cp:revision>
  <dcterms:created xsi:type="dcterms:W3CDTF">2014-02-05T13:09:18Z</dcterms:created>
  <dcterms:modified xsi:type="dcterms:W3CDTF">2014-10-12T16:54:35Z</dcterms:modified>
</cp:coreProperties>
</file>