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92" r:id="rId4"/>
    <p:sldId id="293" r:id="rId5"/>
    <p:sldId id="294" r:id="rId6"/>
    <p:sldId id="295" r:id="rId7"/>
    <p:sldId id="298" r:id="rId8"/>
    <p:sldId id="297" r:id="rId9"/>
    <p:sldId id="291" r:id="rId10"/>
    <p:sldId id="266" r:id="rId11"/>
    <p:sldId id="29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6600CC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4FADA-3EF7-44EA-B8AA-8FD7A537CFF9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CFE51-9644-4E59-A90B-AA104DB9F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242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Повторение знаков «+», «–»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этот урок пришли наши любимые сказочные герои. Они узнали, что здесь учатся очень старательные и дружные ребята. Они помогают друг другу незаметно и очень тихо. Тихонечко напомните всем ребятам в группе, как вы умеете подсказывать без шума. Молодцы!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0AA62-95AD-4C8E-9E4C-4EA31EEC85C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010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Повторение знаков «+», «–»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этот урок пришли наши любимые сказочные герои. Они узнали, что здесь учатся очень старательные и дружные ребята. Они помогают друг другу незаметно и очень тихо. Тихонечко напомните всем ребятам в группе, как вы умеете подсказывать без шума. Молодцы!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0AA62-95AD-4C8E-9E4C-4EA31EEC85C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010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C062-3371-4460-9C7A-8C84775CC86F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6665A-8B66-436B-8521-60B325224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799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C062-3371-4460-9C7A-8C84775CC86F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6665A-8B66-436B-8521-60B325224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162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C062-3371-4460-9C7A-8C84775CC86F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6665A-8B66-436B-8521-60B325224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787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C062-3371-4460-9C7A-8C84775CC86F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6665A-8B66-436B-8521-60B325224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96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C062-3371-4460-9C7A-8C84775CC86F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6665A-8B66-436B-8521-60B325224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239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C062-3371-4460-9C7A-8C84775CC86F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6665A-8B66-436B-8521-60B325224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327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C062-3371-4460-9C7A-8C84775CC86F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6665A-8B66-436B-8521-60B325224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5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C062-3371-4460-9C7A-8C84775CC86F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6665A-8B66-436B-8521-60B325224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46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C062-3371-4460-9C7A-8C84775CC86F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6665A-8B66-436B-8521-60B325224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984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C062-3371-4460-9C7A-8C84775CC86F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6665A-8B66-436B-8521-60B325224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469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3C062-3371-4460-9C7A-8C84775CC86F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6665A-8B66-436B-8521-60B325224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801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3C062-3371-4460-9C7A-8C84775CC86F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6665A-8B66-436B-8521-60B325224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05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Заголовок 43"/>
          <p:cNvSpPr>
            <a:spLocks noGrp="1"/>
          </p:cNvSpPr>
          <p:nvPr>
            <p:ph type="ctrTitle"/>
          </p:nvPr>
        </p:nvSpPr>
        <p:spPr>
          <a:xfrm>
            <a:off x="2224442" y="2937272"/>
            <a:ext cx="480798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Отработка знаков +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</a:t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«ЛОВУШКА» </a:t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1" name="Picture 7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90302" y="404664"/>
            <a:ext cx="1693870" cy="151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952204" y="1920026"/>
            <a:ext cx="7632848" cy="748579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  <a:ea typeface="+mj-ea"/>
                <a:cs typeface="+mj-cs"/>
              </a:rPr>
              <a:t>1 </a:t>
            </a:r>
            <a:r>
              <a:rPr kumimoji="0" lang="ru-RU" sz="2400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класс </a:t>
            </a:r>
            <a:r>
              <a:rPr kumimoji="0" lang="ru-RU" sz="4400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</a:br>
            <a:endParaRPr kumimoji="0" lang="ru-RU" sz="3200" b="1" i="0" u="none" strike="noStrike" kern="1200" cap="all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all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920813" y="5229200"/>
            <a:ext cx="7415242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ru-RU" sz="1400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Georgia" pitchFamily="18" charset="0"/>
              </a:rPr>
              <a:t>Подготовила  </a:t>
            </a:r>
            <a:r>
              <a:rPr kumimoji="0" lang="ru-RU" sz="1200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Georgia" pitchFamily="18" charset="0"/>
              </a:rPr>
              <a:t>учитель</a:t>
            </a:r>
            <a: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 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 </a:t>
            </a:r>
            <a:r>
              <a:rPr kumimoji="0" lang="ru-RU" sz="1400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Georgia" pitchFamily="18" charset="0"/>
              </a:rPr>
              <a:t>начальных классов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ГБОУ СОШ №519 </a:t>
            </a:r>
            <a:r>
              <a:rPr lang="ru-RU" sz="105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(</a:t>
            </a:r>
            <a:r>
              <a:rPr lang="ru-RU" sz="105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ул.гурьянова</a:t>
            </a:r>
            <a:r>
              <a:rPr lang="ru-RU" sz="105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, </a:t>
            </a:r>
            <a:r>
              <a:rPr lang="ru-RU" sz="11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д.59</a:t>
            </a:r>
            <a:r>
              <a:rPr lang="ru-RU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)</a:t>
            </a:r>
            <a:endParaRPr kumimoji="0" lang="ru-RU" sz="1400" b="1" i="0" u="none" strike="noStrike" kern="1200" cap="all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Georgia" pitchFamily="18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Д</a:t>
            </a:r>
            <a:r>
              <a:rPr kumimoji="0" lang="ru-RU" b="1" i="0" u="none" strike="noStrike" kern="1200" cap="all" normalizeH="0" baseline="0" noProof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Georgia" pitchFamily="18" charset="0"/>
              </a:rPr>
              <a:t>ряпина</a:t>
            </a:r>
            <a:r>
              <a:rPr kumimoji="0" lang="ru-RU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Georgia" pitchFamily="18" charset="0"/>
              </a:rPr>
              <a:t> А.А.</a:t>
            </a:r>
            <a:endParaRPr kumimoji="0" lang="ru-RU" b="1" i="0" u="none" strike="noStrike" kern="1200" cap="all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Georg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2572309"/>
            <a:ext cx="7920879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/>
                <a:solidFill>
                  <a:srgbClr val="009900"/>
                </a:solidFill>
              </a:rPr>
              <a:t>Введение </a:t>
            </a:r>
            <a:r>
              <a:rPr lang="ru-RU" sz="3600" b="1" dirty="0" smtClean="0">
                <a:ln/>
                <a:solidFill>
                  <a:srgbClr val="009900"/>
                </a:solidFill>
              </a:rPr>
              <a:t>в </a:t>
            </a:r>
            <a:r>
              <a:rPr lang="ru-RU" sz="3600" b="1" dirty="0">
                <a:ln/>
                <a:solidFill>
                  <a:srgbClr val="009900"/>
                </a:solidFill>
              </a:rPr>
              <a:t>школьную жизнь</a:t>
            </a:r>
          </a:p>
        </p:txBody>
      </p:sp>
    </p:spTree>
    <p:extLst>
      <p:ext uri="{BB962C8B-B14F-4D97-AF65-F5344CB8AC3E}">
        <p14:creationId xmlns:p14="http://schemas.microsoft.com/office/powerpoint/2010/main" val="355173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124744"/>
            <a:ext cx="5184689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МОЛОДЦЫ!!!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18" name="Picture 2" descr="C:\Users\Teacher\AppData\Local\Microsoft\Windows\Temporary Internet Files\Content.IE5\VJ7G3FK7\MC900437581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152304"/>
            <a:ext cx="3500632" cy="353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50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8469" y="220486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/>
              <a:t>Цукерман</a:t>
            </a:r>
            <a:r>
              <a:rPr lang="ru-RU" b="1" dirty="0"/>
              <a:t> Г. А., Поливанова К. Н.</a:t>
            </a:r>
            <a:endParaRPr lang="ru-RU" dirty="0"/>
          </a:p>
          <a:p>
            <a:r>
              <a:rPr lang="ru-RU" dirty="0"/>
              <a:t>Ц852 Введение в школьную жизнь. Программа адаптации детей к школе. — 2-е изд., </a:t>
            </a:r>
            <a:r>
              <a:rPr lang="ru-RU" dirty="0" err="1"/>
              <a:t>испр</a:t>
            </a:r>
            <a:r>
              <a:rPr lang="ru-RU" dirty="0"/>
              <a:t>. — М.: Генезис, 2003. — 128 с. — (Психологическая работа с детьми.)</a:t>
            </a:r>
          </a:p>
        </p:txBody>
      </p:sp>
    </p:spTree>
    <p:extLst>
      <p:ext uri="{BB962C8B-B14F-4D97-AF65-F5344CB8AC3E}">
        <p14:creationId xmlns:p14="http://schemas.microsoft.com/office/powerpoint/2010/main" val="2687239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1" name="Группа 1090"/>
          <p:cNvGrpSpPr/>
          <p:nvPr/>
        </p:nvGrpSpPr>
        <p:grpSpPr>
          <a:xfrm>
            <a:off x="34427" y="2466795"/>
            <a:ext cx="9144000" cy="818340"/>
            <a:chOff x="611560" y="2852936"/>
            <a:chExt cx="5688632" cy="818340"/>
          </a:xfrm>
        </p:grpSpPr>
        <p:sp>
          <p:nvSpPr>
            <p:cNvPr id="251" name="Прямоугольник 250"/>
            <p:cNvSpPr/>
            <p:nvPr/>
          </p:nvSpPr>
          <p:spPr>
            <a:xfrm>
              <a:off x="611560" y="2852936"/>
              <a:ext cx="5688632" cy="792088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58" name="Прямоугольник 257"/>
            <p:cNvSpPr/>
            <p:nvPr/>
          </p:nvSpPr>
          <p:spPr>
            <a:xfrm>
              <a:off x="971600" y="2852936"/>
              <a:ext cx="1152128" cy="792087"/>
            </a:xfrm>
            <a:prstGeom prst="rect">
              <a:avLst/>
            </a:prstGeom>
            <a:pattFill prst="ltUpDiag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59" name="Прямоугольник 258"/>
            <p:cNvSpPr/>
            <p:nvPr/>
          </p:nvSpPr>
          <p:spPr>
            <a:xfrm>
              <a:off x="4427984" y="2879189"/>
              <a:ext cx="1152128" cy="792087"/>
            </a:xfrm>
            <a:prstGeom prst="rect">
              <a:avLst/>
            </a:prstGeom>
            <a:pattFill prst="ltUpDiag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60" name="Прямоугольник 259"/>
            <p:cNvSpPr/>
            <p:nvPr/>
          </p:nvSpPr>
          <p:spPr>
            <a:xfrm>
              <a:off x="2627784" y="2852937"/>
              <a:ext cx="1152128" cy="792087"/>
            </a:xfrm>
            <a:prstGeom prst="rect">
              <a:avLst/>
            </a:prstGeom>
            <a:pattFill prst="ltUpDiag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517" name="Заголовок 1"/>
          <p:cNvSpPr txBox="1">
            <a:spLocks/>
          </p:cNvSpPr>
          <p:nvPr/>
        </p:nvSpPr>
        <p:spPr>
          <a:xfrm>
            <a:off x="652859" y="1340768"/>
            <a:ext cx="1769350" cy="792088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  <a:ea typeface="+mj-ea"/>
                <a:cs typeface="+mj-cs"/>
              </a:rPr>
              <a:t>1 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  <a:ea typeface="+mj-ea"/>
                <a:cs typeface="+mj-cs"/>
              </a:rPr>
              <a:t>урок</a:t>
            </a:r>
            <a:r>
              <a:rPr kumimoji="0" lang="ru-RU" sz="2400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</a:br>
            <a:endParaRPr kumimoji="0" lang="ru-RU" sz="3200" b="1" i="0" u="none" strike="noStrike" kern="1200" cap="all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all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518" name="Заголовок 1"/>
          <p:cNvSpPr txBox="1">
            <a:spLocks/>
          </p:cNvSpPr>
          <p:nvPr/>
        </p:nvSpPr>
        <p:spPr>
          <a:xfrm>
            <a:off x="3300466" y="1340768"/>
            <a:ext cx="1769350" cy="792088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  <a:ea typeface="+mj-ea"/>
                <a:cs typeface="+mj-cs"/>
              </a:rPr>
              <a:t>2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  <a:ea typeface="+mj-ea"/>
                <a:cs typeface="+mj-cs"/>
              </a:rPr>
              <a:t> 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  <a:ea typeface="+mj-ea"/>
                <a:cs typeface="+mj-cs"/>
              </a:rPr>
              <a:t>урок</a:t>
            </a:r>
            <a:r>
              <a:rPr kumimoji="0" lang="ru-RU" sz="2400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</a:br>
            <a:endParaRPr kumimoji="0" lang="ru-RU" sz="3200" b="1" i="0" u="none" strike="noStrike" kern="1200" cap="all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all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519" name="Заголовок 1"/>
          <p:cNvSpPr txBox="1">
            <a:spLocks/>
          </p:cNvSpPr>
          <p:nvPr/>
        </p:nvSpPr>
        <p:spPr>
          <a:xfrm>
            <a:off x="6186971" y="1340768"/>
            <a:ext cx="1769350" cy="792088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  <a:ea typeface="+mj-ea"/>
                <a:cs typeface="+mj-cs"/>
              </a:rPr>
              <a:t>3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  <a:ea typeface="+mj-ea"/>
                <a:cs typeface="+mj-cs"/>
              </a:rPr>
              <a:t> 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  <a:ea typeface="+mj-ea"/>
                <a:cs typeface="+mj-cs"/>
              </a:rPr>
              <a:t>урок</a:t>
            </a:r>
            <a:r>
              <a:rPr kumimoji="0" lang="ru-RU" sz="2400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</a:br>
            <a:endParaRPr kumimoji="0" lang="ru-RU" sz="3200" b="1" i="0" u="none" strike="noStrike" kern="1200" cap="all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all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520" name="Прямоугольник 519"/>
          <p:cNvSpPr/>
          <p:nvPr/>
        </p:nvSpPr>
        <p:spPr>
          <a:xfrm>
            <a:off x="1822532" y="319241"/>
            <a:ext cx="5578002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План   школьного времени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34340" y="3451003"/>
            <a:ext cx="694205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  <a:ea typeface="+mj-ea"/>
                <a:cs typeface="+mj-cs"/>
              </a:rPr>
              <a:t>+</a:t>
            </a:r>
            <a:r>
              <a:rPr lang="ru-RU" sz="4400" b="1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  <a:ea typeface="+mj-ea"/>
                <a:cs typeface="+mj-cs"/>
              </a:rPr>
              <a:t>   </a:t>
            </a:r>
            <a:r>
              <a:rPr kumimoji="0" lang="ru-RU" sz="3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Georgia" pitchFamily="18" charset="0"/>
                <a:ea typeface="+mj-ea"/>
                <a:cs typeface="+mj-cs"/>
              </a:rPr>
              <a:t> </a:t>
            </a:r>
            <a:endParaRPr kumimoji="0" lang="ru-RU" sz="60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6783188" y="3566152"/>
            <a:ext cx="694205" cy="7920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  <a:ea typeface="+mj-ea"/>
                <a:cs typeface="+mj-cs"/>
              </a:rPr>
              <a:t>   </a:t>
            </a:r>
            <a:r>
              <a:rPr kumimoji="0" lang="ru-RU" sz="3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Georgia" pitchFamily="18" charset="0"/>
                <a:ea typeface="+mj-ea"/>
                <a:cs typeface="+mj-cs"/>
              </a:rPr>
              <a:t> </a:t>
            </a:r>
            <a:endParaRPr kumimoji="0" lang="ru-RU" sz="60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1595059" y="3447110"/>
            <a:ext cx="694205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  <a:ea typeface="+mj-ea"/>
                <a:cs typeface="+mj-cs"/>
              </a:rPr>
              <a:t>-</a:t>
            </a:r>
            <a:r>
              <a:rPr lang="ru-RU" sz="4400" b="1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  <a:ea typeface="+mj-ea"/>
                <a:cs typeface="+mj-cs"/>
              </a:rPr>
              <a:t>   </a:t>
            </a:r>
            <a:r>
              <a:rPr kumimoji="0" lang="ru-RU" sz="3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Georgia" pitchFamily="18" charset="0"/>
                <a:ea typeface="+mj-ea"/>
                <a:cs typeface="+mj-cs"/>
              </a:rPr>
              <a:t> </a:t>
            </a:r>
            <a:endParaRPr kumimoji="0" lang="ru-RU" sz="60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1263472" y="4356904"/>
            <a:ext cx="694205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  <a:ea typeface="+mj-ea"/>
                <a:cs typeface="+mj-cs"/>
              </a:rPr>
              <a:t>?</a:t>
            </a:r>
            <a:r>
              <a:rPr lang="ru-RU" sz="4400" b="1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  <a:ea typeface="+mj-ea"/>
                <a:cs typeface="+mj-cs"/>
              </a:rPr>
              <a:t>   </a:t>
            </a:r>
            <a:r>
              <a:rPr kumimoji="0" lang="ru-RU" sz="3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Georgia" pitchFamily="18" charset="0"/>
                <a:ea typeface="+mj-ea"/>
                <a:cs typeface="+mj-cs"/>
              </a:rPr>
              <a:t> </a:t>
            </a:r>
            <a:endParaRPr kumimoji="0" lang="ru-RU" sz="60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3487178" y="3547016"/>
            <a:ext cx="334866" cy="2554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75338" y="3961992"/>
            <a:ext cx="745514" cy="254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474146" y="4358240"/>
            <a:ext cx="347898" cy="254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449500" y="4752948"/>
            <a:ext cx="410221" cy="396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>
            <a:off x="4450616" y="3345521"/>
            <a:ext cx="466398" cy="402989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238775" y="3885492"/>
            <a:ext cx="1038345" cy="40215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515672" y="4440972"/>
            <a:ext cx="484549" cy="40215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 rot="359745">
            <a:off x="4436130" y="4954746"/>
            <a:ext cx="643635" cy="6247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84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acher\AppData\Local\Microsoft\Windows\Temporary Internet Files\Content.IE5\4CZ527CR\MP90044828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104456" cy="272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5" descr="data:image/jpeg;base64,/9j/4AAQSkZJRgABAQAAAQABAAD/2wCEAAkGBhQSERUUExQVFRUVFx4aFxgYGB0cGBgaHBgYFxgbGCAaHCYeFxsjGhgcHy8gIycpLCwtFh4xNTAqNSYrLCkBCQoKDgwOGg8PGiwkHyQsLCwsLCwqLCwsLCwsLCwsLCwsKS8sLCwsLCwsLCwsLCwsLCwsLCwsLCwsLCwsLCwsLP/AABEIAMIBAwMBIgACEQEDEQH/xAAbAAACAgMBAAAAAAAAAAAAAAAEBQIDAAEGB//EAEEQAAECBAQDBQcCBQIFBQEAAAECEQADITEEEkFRBWFxBiKBofATMkKRscHRI+EUFVJy8WKCBzOSorI0s8LS4hb/xAAZAQACAwEAAAAAAAAAAAAAAAACAwABBAX/xAAxEQACAgIBAgQDCAIDAQAAAAAAAQIRAyESMUEEEzJRInHwM2GBkaGxwdFC4SNS8RT/2gAMAwEAAhEDEQA/APW5UthFySIpxGFUovFMzCLAuXdvtB6KDnETCoAThVtEJiViJxIM2HKKZgG0AomneLAoxONEJLEaQmJJBiMzEZbsIlFhspMEphfh8Qo6AQahRgGiixowIjQMSgSzIyMiJJiEIYjDhacqg4jnOM8NmSw8kKIN2NRt4R0ySdWiUMhkcGDKPJHnCfaLWhJzPQWL313jpcT2XKkZRMPjDw4UVIoTci8Bnhs0lzOPJk/vGiXiOVVqhccdddlXD+CplBLgZgKq1J3gwqBBOgjMRglLAGchjVhcfYwFjuFzWHs15hqCWJ6G3KEXydtjKpF0lVaJpBqIqwuGUEgKIduvnFk0qALAE6dee0C9sssaNtAacYtIeajLuUlwOuoi2RjkLfKXa+0C4slovyxoojM0YpUUQzJG2jSTzjcQhjQBxDhhmKzCYtBZgASzu7s4rpDCNERRGk0J8TwqatwcQoAkEAIZmejhTm++kTk8MmpYDEKIG6Afhy3Jtq28b4jOmoIKWyvvAeK45NlnvJBBsRD445S6UKaS2/5HMqWsCqwTvlb7xkIZfaFQFQX1ofxG4vyJl80PRMgDj2IKcPMUlWVSE5knmKjwNvGD5qw7OPvCPtevLg5xCM5KWa19d6CtNoTJfCwhxg56VITlUDQOzbatrE1iEPZqZNMlOdCJYFAlKSPGqjz0huucQLxcNqwimbIatoElhbvmp9IOlYgKGhjapAPzeHJ1pldQabhH94q8C30isYUO4B8YO9sReIjEB2NvKJyZKK0Kg6XNilWH1FYW43tKmQsJWhQB+IBx6/MBXLoRuhzNxSUDMtQSNyQPrAeA46ma90B2SS3ev42Y+I5RzSpK8UpE6cyAk0CrHMXAAPhe7Qx7TJTKlgIV38wcOSWqo/2uanUvANURD2RxWWtWVK0qPL0z8oKW7UvHnCphGVaXQU2BuSHIIOukdXgu0SlzUJ9mQkpDqY0UQ+zcur7Vos3xLAz1JGVVc1S5tX4Qn7m0DyJGLSl1FwGsTmZ6liz9I6QKBtWF3FuIKlIUpACstVchqRUP89Iu29EEiu0ExILKCzs1uR3NDDDh3aYKWETE5XsdH2O0cUvik6YozXASpXIDZv8AS1367Qum8WVolIbkS72bpvBLGwHkR7CVjeNlUebYaYqbKC0BUwUzuO8hVzapSdDDXg3aBSVFMwEijF6inO4iqCuztAqNwDIxTgEGhjJ+L0iqLCpkwWMDyZaU+6kJHINAJxFYkcfBUyDTNGvaQqVjXiaMRFcSBCsInRw+3qkWqQWYKbnFaJkbGLS5GYAi4Ja9optlGlSVCubS59NHO4/idwFrJs4NP3jp5i2DxxXE15pqizV2aNXhlyexWV0tA8zEKNyT1Mbk41SSDdrA2HSKmjGjpcV0MXJjAceX/Sn5fvGQuyxkB5OP2C8yfuHcG7QypkoBc0e0EzINyColFWYhqOKUgHtjxCciQSrvJSXSU+8CxSQoFwUkEpJ52jy3HY5ioylEhMwZVOwzBjRKgVKAIN1DRxHoXEu0UvE8PlhYOdaWBKWQpVQpiQcpBG6T0jj8/gcZGluw/gHa1c3KDMlhx3UJJWv/AHFKbtpTpHTzM6k6/JvrCTsjxLDy5KBIlqUogAiWhTPYuVU8X5w3mccSpQT8WqAUkpq3eykgeJg8c69g0tbZVKwy9C0Xqxa0XrBaZJIca6axYvhpUnTxhzyJv4i1CloGRxRLVPlFv8Wg2UPGFuJwakFikjnoYFxE5CElRo3r5wflRe0B5rXUZr46ZRqxBNnr+8CY6YiaVTQlYMu9KUq4vpq1vCOfxWOmBKVrGUn3EfFlq55C194sw3Glzj7M90K91ILBwO6CzAuQAXhGSltDIyC8Rx8OBKOZQFDVkuHUUPrpmZ63imbNzEEm5q+558zCTDqaYUkgHM3IMa+A+0Tk4se6E5u843LF/ANCpQ9i4z9zquH8NUoCiikC6QMzBzl58usW4xKpUhUxSESwgulBUc6nZ8yn9+lusT4NxuQjDDMpKVagkh1DUX0a3SppHGcc4sZ6iczhIACQCEpFmSD4VNYGEH3Lnk9juOy/EipCpiyBnL+NjTS0FY3hImKdKiAT32chYA7ovS9fCOGwfFZsqUAEOACSTz2/3RvAdr1pWTNDpFSwqB94coewvn7lnaFSMOgoIJWp0IAFMgX7xAZtq0LEwgExrpBpQF2rQHyfxgfjfaZGLxQVLGUZQk+6XY3fMGuK6ax2vCezuZU0ze8O6kMdgksDqzAU5xIyQLXJ6BeyHDVqUqYlapZQaKFQp7hT3FvnHTTsMSoe0WFk3GXzBuByeAcRxNYQoIlLDEJT3bC2Y6C1ukEYOQZQebNKjtYDwuesW9jYpIYSjlDAMBYPAWN4uhBAUoAmweFWO4kvEnJh0qIALqPdQ/w1Y5hypHI9oeHfw6QZk0LmrskOaalRLdBTfaLjFAynStHX4ntLKSWzP0gZPauSSQFFwCbXbQbn8R56iaSanwixEsqIABL6C56QzihXmyPQMN2rlLBylZIdwEkmlSaUZoK4d2nlTFhAUUqNgoM5OgNnjzLsxKmzcPNUVpQhMyuZQRmJA/6yNqwYvESUJHsytUwEELHdSByB7yi+vdtaFJqSCeSSPZZCecIO3WBQiQrElIUtAZOjAuLggmpe8crK/wCJKpK5SZhzEOFlwMwWoZVWqQAY3/xO7QYZcrLKUmZMJBKgolKG/wBzBRHI0jLlemh6kmdr2G41KnYSWErdYDKClusq1NSSQbwxxnAkKCimiiDVnFeUeK9je283DhUuXkVcgrSGQ9SQaEClatyeBOMdsJ06ZO9pOUtiwyqIl/7Q4YQWOUktC3JdDoO0XGlYQ4MZkrzycygC5qkAZqULjfQx1BScgWQcpSFW+Eh3jwrifECopdhlQkBgA9HDsAVGtzHXcJ/4j4lGEMoLzJSFJZYCgyrBiKgadY0Y/FTXXYh44nccH4kJslEw5QVOWruQNNoyPJZXFSABmV4KLRkMXjtbQt4WGTpE+ZJmkA5UTRnGYJ79QnMgmliKWY2Zod8LxyZeDXJWvJXPlMskqU7MlT90sGcuK0ajLJuCHsVd2rAq7xUWDKADvUVF9dWECzgQoiWFAMFZVkj3tXzFJHysY5M3kWzSlHseidjscqdKErEYlKJCVEAJWlCnBevdJNTZxcx6As4SQls0pAagSzk7snXwjxHgmNZytXu0Jow1IcvmPTeG+H4iFFwNeQfmz0HWJhy116hWerYftPh0hsxD2OUt9IYfzyRmCfaJKlWALu9uUeR4riyh7oYMBzpu59PFuGxKr66sfxGjk1uQyLjJ0mekcZ7U+wbNJUUmgOZLks9g9OcDcPnS5qfa5PaKbNlA7oPJyz1uTzpHn82cVEEkkizkn62i6XxiZLQUJYDkKXfwLnQiGRmmqRUk1tmcbXOKjMmgnvZXHu0+FJFGEBSJhABN3ofWsM5/H14mWETgKF0rAqNFA9SA+sMBwrDGQVJnMpNTnGX/AKQHdRsKw1zpbEcbdoUzZstSFrJmpmqJLBIKVAs4dwRVzbUCH3ZvgrylYhBStWU5U1YFqhQo5IOhbraLE9k5c6Whchagktm9okpenvJGo5ecM+KY2XhZAwzKIVL94NqSCfv6eAck1oYo1tnn+FxGaaolWUioNXfRgkG12AsIo4bjEpmGymsk/ES6Q733blFvaLhvsykyD7RC6g0Ctl5hcV3uI4riCfZzkKKVe8CUkuQMwf3VfIEwcp0rQlJ3TO7m4ggd0qBsdiKfceUAz1ZQWD0qbMbnw5+UME4DMlRlKzOsJDGqndmAHh4wxwGCw8mc01YWZbFSQHqRQAAl0irmhdg0FyRfFs4LCiX7dKkTESU/EsJUpIP+ph3g9LNpHs+AxH6UoIVKUhmUtNASKMkACr36GkeXdtO0xM1HsULlBAU2bvBQJSolioge69hWtYuw3a9RVLzLLFLEAECoBs+4323jMpVLY1NI9XkYxJUQ4oH22qB4wg7Q8Uw0tQE0qUb+zFehULtyJaPN8d2ymHFe0lLYFkgszpbL0Ds7wsTxNSsSvMpC8pIoSc3SjqsK0vDI5Y2VKTrR6Hje2iMmWV3VEHKFgBLAOcrXOw1eONCZk5YJdZUoAknUlqn7fKFuN4mE4hK5pzEXCia2YUtTyiqb2kXM7pypTmUQAGy98ro2gf00FLLxtIXXLqdTijJwpyqabOT7ye97NJ0FAFKPiBXWCl9pCqT7REgZkoPeICZaKF8ibE6ZlEktQRx+NxKQkkKctWtQfzCiVxFQkLcuWatq0J63vAzyKyKxh2P4nNExSUK99JegUWo9wfKOiRiJKAc5JIoyRXnW1I8/4MP1QN/vD7Fy8pISCo1Zt3o3hCo5Ix0wnFt6E/E+Ilc1ajSrAaACzQRMxDgPlSVXJqW5PaFGLkLNgTu1a+jEpaSGBqpvd1/ZoW9jEgpU4k90uLENoPAxtGLye0U5GYc3e0Bez/U94vXTa8NsHw1ShoQRXxH5+sA5KGycbdCRY+J9vMftByiUIVrUONrfaDcNwdl5VqBIDszUqOTNBq+HJylQdgLA0ID0LwMs6XQLy2/b8znyXqKDoIyOn/lEo2QB4n8xkB569iuH3lKMUpZSplAKzOLaMD8wYv4pJmurLMFEsczZmqxoGIFIIl40kHOoJBfLo+zFvd8NIsxOA9qAczLFyCGYAe8zk2MIlnd7D8nSoX8OQUkpUtDAB3BIfn/S9/EQ3TxE/DUAFye6gdHLm+kc8hKZSqqJK7ApJJ2N61i6fPWtTFLpFcqTTd1E2A2L2g02naFSQ8wmLXMNSUosxoS3TQ3bkLw1kY5Kfe8o5qTiJgCVkEILHMXav9LivVjpB6Z499TsNCCTyfb1WCjkgk7A+KL0NTjSS6SA+h9GMw3FEqKhYgtysKdXpCQ40LDpqD8/8wCjGlMxQ0Lmpq+VhG1qAMck+51EniBQcyMpb4T7p/u1hhM43JOEmGYDLWoHKpJZ2YsC3d0sz2jhcVxirWBPkCR9R5QPisUVJXmVqfm9PXKLlNVQSu7O34V27R/ALQtU3Mk9xaSnMWPcem/WkbR2sl4jCSs2cTJKMqnLhQBOXLzb1rHmqpREkEOc4c+BgzhhK0NmKSpYS5tUgb0PehcZKOxj5S0dHh+LqVNmOpx7yauwBFAxa30hZx7iQUslOVyEmw71KglnZj5CEkicUqUCDQkKrtfzEYvClRl1JzOOmUJI8jF8m1TB4bH/AAjiy0SV5XyuKj4SpxTao9PC7D8SMqb3SS9AeWx3gT+Wzggj2aw9iaDeDlcGmISF0cBjc1U7FzsD5Ql5YqlYSgwTjHFxNU5Lsbatbx/xBMyapIQw0d2qNh0qKfiNSezSQQVTUsGJAc8yOsMsTKSogIDAGznwN7wuXiYXofHws5dEIMOSabfYOYowS1Ca9mUxLWqH8o6Lh3D1yyTQlmFLdX5QzTJdQKkuQaKIo51JZgw3gH4qKdLZcfC5OrVHKYsrM5SlJIbQirNTmQzN1iWHSczNeld3av7w34ila5xUlTiULljmr7ra08xFMnhyyqWEEV7xcsDVx4h2gnmTVsDhTpFMzDZWf4wSATShr5xKRwNLHOopJ+EM512sfzFsvBh2IcpJBF7OX+VXi1WGSouacgTp0Dm+8KeV9LIsMq5ULjwFaViYClLhwHeg3OhbeGU3EHIpYoWqwYCr0etYmiUpcxKRXKxa1HNDqOsA8VWkIIDuTvs5P1iuTm0mFwcVaK+HYc5FqbMQQMvxHuiocWhHi8XlnqNU3HSOj4YWYAF1Aa613FdoIV2OQpyalVXN71YaFt+cGs0YSfMih8K49TlZTCp6EakaaX/aOgwkvKkUqa8uUbl9mEia5WUy3/pck29HlBMwBMsgZqAh6VFAzXZ4HLlU6URuKHFtzBJRUZxWpNMrUZ2f6xXjcRlSsPQ0ALOOvrWLZwzKRWhfpQN4QDxWQqgTUPU9NPK8THuSsDK4V8I2QskA5haMgTCygEAEl+sbgHHZS8Qx9MWtBS7KTdiHsdDcQKCCo5i9XAIAKWuzXhjiKJSCaA+6WrcGgNCOf3hXj8aZpGVKEhI0ubVOn+OcZotvR05QhDpsVcRzS2yl872N7HQM9R5RVJmiWtIWCBTOke8KulidW8I6BOFBQnMsKHvUAoGaxG4oYomYKUlILDMwdSqqJqX1YNsflGmOWNUzmSxO20tIhKnk1zKyfCl2ZJ6G8XY3hyVyyShWUVSkOSdnYOryvyi/CE90JQBYUFa61PdrqIu4hxJgpBCAUqZ216s/rlCnOpfCXiwqe56Qj4fwGcyc6igFSRuRmLOdh8+cDYzhs/2ik5CpiUu4FQbitvGOpwGNWkBxLJLfDQkUNKlzvrSBOI4xiRKRLCg+YKkoLGjEEpfTeH4sspTr+NDMuDHGFp/3+RXhuCrU36SQQkPmWAdbs53+cHYPhpS+ZI7zOKZfD7xBOPmAWQCwtLSPoILwc+YpJJCWB/oToH2g54cldfr8zIpQsWo4OtUxlIeVQgoUn6bcotHZgBedCVOlWYAs708H/ECyuJLZcwBKkpv3EuGLXZ4nhuNTJgolIQVAe4mxIB0hfl5G9MfCcEnoYy+AEh/ZSkElyWBNyee8VzeHqTQhJD3atNaAU5QsR2lbuAVCiKAbnlGpnGHKSp3JpRrAP9YR5WTvZpWSNVoeYfDTFJ7hCK7kHStmbziqdwmZYrd7uaeYG8DSONJy0UAH2HLlGp/FVAFWcU5DWFcGn/otT11RicEQSUys22ZY8wGEbTLXlNB0S1Gd31fWBE4tyXs1GO8WHEhspJ2b5vFhSjN9yyRMUPeQovt3SdrH7Ri8FnUclHrlUtyN6G9Yqw4RrWsZMnqCzk7oelekR9dFwU1W/wAyw8Hmj7sQTEkcGJSXBSobiptq9GECDiU1z3z3b1i1PF1swLkjU9Gi1z+4HI7Ny+Druyn3uG8I3MwBSKhR8IolcXmWc0c/KNr4ktQqawa5WLldbF+DwUxeZRJRmZq1o5HrlE+LTUZciKkhiTfwirB8TUykrBOUg9dn3iXEMQuV30rcNy+XnGh3yQqo8SXCmSaoKQzVL+NAD5w2RJUqiXrWwPmYA4dxucssVAMOVtNIco4rNF6j1tGbM5ct/uMgo8XQNjPaAh0s1nU3Ut6tAeJlFbsRUN71BvYVtB+J4tMBsPA/mF/E8ZnDTPhrQCJjvWiOn1K/4fIjKRmOj0Fb84ao4vIL58OBTKLMoavW/UQmw04I76GPVKT9odSV4gl/ZS6UqkV6MXaJmS7/AL0SC7L9rEuJ4bLK1GWspQTQUp8zGQbiON5FFKvZBQLH9N/vGQxSyV9f0KcIWEpmEqJJSQNCTTn1evTeLU4YzADlDDugkbCo5m3zELsACpVFKCyGT3gBUbEG9ozLMQVJKiRawDs/iaP56whw3SezpPPxi24jWfOSO9RgGLs5BHLUBqjeFGIxGZkyqEXUohyKswGkSmzwzUZg5ajV8Hiidjg4ShwCwdIavgN9oZDHRz5Z5Tk76PsH4OaoJBUXU4NalgaVbTTrBOKw4zFRU7k5bXdyTSsCoISn9VWYb9bDf5bRZi8WFDKgpcp7oIehpVzQwumpWjRzjPFx9vyK5E4iqS+1CHvUnaGMpJIJIvX1SE+Dk5SQSXFy1G1DbeEOsHPSA822iBfqaurxpD45VCVvZgeN3yeiWEwzqBIo8P0YMJw808iRCHDYzOpksE6DXW9P2h7MxhmSTKUcoVqBG1+Ox9JaAx4m22hf2c4QP5fOJ+MqbxJaKsHwQpwcmlVJKv8AuMMZeZMhMpJolq7sXrD7C4uWcMlCgykoyih8NIvH4rC/8hssE66HlC+FZMVMBsK/NjAvHpTBRGiUt1Kq+Qjt+JYATJuY6sKC4AhPxbgQWWS7PamlvXKI/F4KpMBYMl9BBwLhpmYdZ/1JA843JwipuJ9kmoD+Tx0+DwuSWUJFy5DM3p4v4Phhh5vtGB7rEAV+kW82HS5Iix5PZnAY+dMkzSlQt6+0HYnFE5CB70dF2kw8vEqCkDKpmOxNWqOsZJ4OlPs8wJy3YPppCnPBfVDeOZLocjg+JEEvBo4n+oKFszO1NPzDxHCJaVkiU5Kizlw2jhqUhpJRMsZaMrWFA/RmjJkzY1LS/UZGGSrZxHEMV+soCxAf6xRIxhzo5U846biPZpAVnBIJIodm84XHgTVJ10Bt840eZha0wOGS7oXpxLM+oJ8zBCppeloZS+zmZ3ISCKOR9jG53Z72YIC68i9/XnC5Tx3pkUcncV2UlWhSCfB4E4rMzSyeY83ht/8Az+rqIoGcemg2T2e9p3W7rjX0YHzIRalZfBvQi4UpklXQeTxE9qACQdKecdSvsuyMmUNd81fGEOJ7GVKga7N6eJHJhm25F8WlSAZHaD9QvarQVOmvLPMRv+TSwSDmB3IpbXfwgoYJBSAFpJ1aCm4JpxCg7tSFsxWUpAtX8xfju08xJDdIIk8KIUSSFDQaxcjs4iYDmWAXpp9oFyx38aspr/oJhNCu8p3NTTeMjqR2YT/Wj5iMiv8A6YAeQynCS0g5wpXvNUUZnHQkNrA+dAC1EgVJYXDuKaEWhzhUPLmJKAlyG7uWwAci2jf7T1gaYuRKlpQZeZSjmyOSSxJGazp5WpTWMyncu50ZYfh3+oj9uWzIllKSwD1LAmz1F7xnEOMlJYhTgBgzKqxrveI4BIAcqZSTRJJpXQGx/ME+xTmCmGY2dRJFRtQU+sbfhT2jivrsq9guaO8gyxWpOY6WSfVILVgkyhmEzMdc1zTe0aQlRDKeliD4hq94cvpBE3h4WUtb4iSAeVLQty7FxnT2wCZjQihPeLNuejRKTxEqBIBcFgNhr18zWN4uQhCyVLQHUb3u9MtUgQNLdSgEpCQdSXFNQL/OCSVFuTl8joeH4opAyvW6rE8gGYDnWDZnFxLopJAGvXmS56/mFOHUJZplCmvXXWuvl0hxh0pmDvMsMxpYaubkn5czGTJFXbQ7DkS6o3h+0Ame5LUSwc6XrrWkNSokOmnVoDl4OWgPLFDel6NeJSySqiWbnGOdf4o6CkmGpm7sekRmKSASoBuhMaCGDsS8aOIIplNoBfcEqrYqm8ZlpLJlre4oxI5P6pFuD4oVikq+5+TxbiMQ1csTw+OCqszWpf1Tyhjar0gco+wT/DilAH5RBSNxQRITK9B9YsYsLEbQpP3J1B5OUH8xKZLO7CJqlEil+jnpFYWdIL7y9yVSRv8AhUquHiuZgJf9IfrFvtFj4f2ipM5XxD83ilyBqnVFS1S0jvZdgw9GKzwmtwxsDekMJkz9NwA/zy0cmkQw89SqO5c90WAvXwg1Oug1+GbWxTiOCJIIKmJsWNIngOG+yopRJ3Y/e8OVrbQeukDTsQVCggucpKhDxKJEh6em/Mal4JIILknd28oq9ornGlTjaBSYUcG7K8VwTDrvLBPUj6GF38lwmbKO6TstRNNKwwUTYQBM4bmUSXBPqu0aIuVVyYflpPYQnhUpDlIc5tyfV4CxMlKSWzCuin8or/h1Sy7cvefTQerxUmZNDFKWZ3J+lfD5wahL3C4wroV/wr1eaehpGREz1GtuhpGob8RflYxoOIkpCCsrmXUaAO5tR/H7GFM2UAXUoOFPRwAfveDcLKlpQFiYPaKLVLDTerNV+XgROIyUOkIUFuHU1gaa2IbnpAY6UqX7AeIlLgwWdMSSkuzf069X3+0WoSQoJDJBomneJ5nwiSMWZZSNDcafv94dnDImJSuSnKXYi4HPlZ6w2c1GvY5ixTyNi4EhaEzQBoHBc1Z/nrGSZZMwy03SHNbDZ4ZzVpyiWsFeWmZ2a5GWga7couwZRkBDZlKruWbMS92AcPv8kPLq6Gx8N2A8OmWpZTNqW7ig7gu5NQ7UZx16XzuESwggqyKz3dgpLCpuT1inGyWWJacxz0U5qSTpsGaLsPh/ZqDmqCx1oRTlYCsDKXdMPFBxdSj0+vxB1YUDvJMxaUhiWKUvoX2YcoJ4MtQck90mp0fZ9NIox86Ytak51lLBkk/Fd71pApK0kBbpH1FLaQW2qYXkxpuPVfX3jzKnN3SzlvTRerEUUwPdLV9WhIrGO1mSH9fiB5ONUXKibv8AasK8uxyhKSrudJJxBNK7sIJKVFj7oaxhFw7iCk+N3Hp4JVxAqe5G408IW8e9CnJwVMZTTVsgbU6QKqWthlRruKPf6CBE8TOZikgc9daQ0RNfWn7NFNcepFJt2QRLUKkh9n5QQhRaBcRJJNCBt+0ESpbCqj4wHYfHrovQAKt8hFQlpGp/PlSIe1S9SXiS1LfugEfaKQdIrnBbdwpAOpcmIKzJFe/QuBcdIqSteUUKa6tuYtXNUaJKee8E0CnTsFTixmCQLku1GGlPEO4jXt/Z5nITmVrqQBbQgxdPww98hKVCoO7cormoTMy5sqim3Q3fl1o8Xo1Qk+taJfxQtkzO7l32tTmIhJn6BOUA6X0ob3rE0S8o72WrsE6t9aRbISlR0B2eob94iF5ZU6a2D5lZmyqb6Dmw9NFy8G/xaWbwi0SnoWI071REpWHAFEnxL67vEM6tFB4eW97/ALfxEE4FWYjOlhRnqNngtGIADH811aLEzA9+lIu2i6TFkzgyauVfO3lEP5a3dZ7MXYl3J+sOENmO9reH1iKqVZw4tvQQSyPpYTOYmcFckpNNKP8ASMjqch0b5RkH50i7Z55KWVOkMCAQDlYjU3dndr7xKRLTUkEAM3p4nNXlUVFiF6aMDmDG9djtFGJlqWDooAk8r18B6pG5bFZ4SjEvnzAk1JtQNezeEFcLxs0HIkhCFKzNch23p/iFOGxSiBcjQ6t6rDXATlEDKpm906iu7WFfmd4HLGlRlwRc5U3Q3xqLumoAOjKSRU8iGtyG0ZgMrKAyuB1pXwvTxgOdOOSn/Luli2tOocWi3CTs+bMSMwolPMuSd6F4wuPwndUXXuv49i6ROyr/ANRAobmta9IskKzqIAClKopTMf6av9oHOHKaZQo0AKS5JuCRzgtITmLu5Dpeybu5ejb8wBrAv7ik4zVyX+qBnNVIRuaB2a1WcwsmrCmUSS9C/Kzcoe4fuJDKfMTry71NWrCeYtJdi5c9Dz5XqIZB2BGEU2kUyJw7wo41I8ab/wCIomABRIq7ZW9enjUnBKBU9VE6UyjS70rXxi1E0JSSoO1KaXry/eNGk9bBaXfTDJKyLFy1a25D9totkzgAad7QE08mhJLKkjKKi4UVUNRSnKJyOJVU5DjUsNbv1+sTy3ujneKhbjfU6RAmBJy5Abgm4Oo2ZiYv/iGAUe8eXxRzf8UCwJKv9QNIdSZoCWSAUixcOOaTCZw7sCL4PiM5OMJuCAR94jMxNwm400MLM5Juej67n/MZLk958zbuzabGE8Eu5phki3TQx/iSQbP86+vtEcNjaEEkqNg9Bp4N9oqolyCS4a+tnHrSIpyEJd0ltn1+X+fmCS6m+eo8fqvmGs6QCHJrYtpc2B5QPOkoAzpQSoUZ212iuXxNae62fdhXwpG5uOzghKQnML6voS2n5gqozKPNpVRNOLVcgpOifs7enivCD9Rg4BAFb0P/AOvpFkvDkOVTB3qHXzI7pcRHE4gj4fdcjZrfYwCaukbGnGNdQqdMI92zM1Qx0bqKPFOMGbwuWtfaK/4jNRjduld/OLCcqlEVJ5M1hT5RSdPYqUG0mtkpOESQASoHQ7tBGRg7k11gJc5V2JDnXkH56ecW/wAQKbqOun4g3ZmyRVJXsJM0v3dRrpXSNFJJZkt+4jQQTWjaddBG0Js9qn6RT0IqupakWtEvaUa0VSy3rxjYsNzAWPiVqnHeMjFTQIyC0XwOJz1DMWOpuXZ4hiODd8kL98H+0Emg6DUm58xTiFFZ7oyFzQuEiqmUTo1juInL4nmAUaA0rUaA9P3EdbjOPpDcoZGDFSJa/ZzHKQHLBm5A11hthsQmUQJJUpDd7NoTWhN7+EK+IyV53PeSr3QkOKUJtz8otTxJKgyUkpCdSbVI+RF4OcecV39/YTCozda9jpJc/wBqmoZSQo3DOeQoIqwyEFTrUEZQ5YsVOWa9ne3KE2EnkTlglSQU0L0YD3QBqxuee8X4WalSnVcal6XOU0qGNukZXi42alJt69xgZZSo5CUJe4U5Llt6tU0saRb/ABIClEDMQwINnbnyYM28ZJlyw4KlZyNRdRo/7ExUVCpykHQk02+VPIwnqN8tLqB46dPSkMh01fLZNTQg3D6ne8Sw6UqAI2uLVd/OkHSpjG4Y6iw50cO3m0VhKcyiwNcpJtVzQNuT8oPlqqLjjUXp6BMRnZLCpBLg2cFkndy1edICx6DLZx31M56ac/OHcpaTM1FO6/hXw25mBeISwUvlBUbVzECwPKDhOmk0Z88NN2JZk1ZBAVVwNm0sbW8uURTgyxc1pTxH4iyTJYkEfLpDLC4VicwfTKaOaE30jTKagtHNhilN19IVoSScyatzufQg1cpYFAUgkNSt4NXg2VT3TRmApzO0MV8OLAAuCpsprqwfSn2hE8y0Ph4SW1JU/fsKZM4oSVlOYXJc8k2HWGEjF1ZsrB6Ehns4B1d4wSvYoBZ2DMa7DoelIDwuJVMXRJJWpszbmFeu2TNj8ppXtjUKy28nP28GjeGWlQGfvEO1L7v60gVcuZLmkq90g0NAwLONqi+rwZjEBiUM4Fh7pIpQdCYRJfr3NnhZPi1JE/YFJdOWpNGqGpTq/lEcXIWB3S6m8OjmlekRwanfkWJ56jlXXpBE1LihY2Oo09PrC7qWzTlhceS69heicQjNnTldnFvlvSwgoySSGqMoU3Us3KIJOUg/gA9fOsZISSHuHI5f1U2vBuuoCk6tonJCy6EgDIpgTaqcwc9foIxM9jSpFbs7bbnSLkjKCWDkglzQGlFbOIonSVgPQZtA7t+IFNNhNcU3JhOFmhbgqCak1S7ank+Yt4RT/LmKmVnZT5uocsPBusUy8QGpQm1N4slTwlnJszA66A7UgraboTOKkoz/AEC5eJDAB82rB267QRlLACo3/wBwDwoloylBUnMlSiQK0vUixL2zUrtDzEMAkpIymweorrQRJIz5scauP4lIWaE7t4V+0bSv3idPxFCVO+vS92+hiU0tydvOvoROFgx6bNrSCS4MZFcxDklz84yC4oLkjhsLiQoLRkHs3ubFhQfO3Vui7GyyFFKQpBCWV3qkk5m/0gOKDausdHgcMMrAulK1d4j3rinLzoIvn4KWpJUSHYgE2HOtv2jorPGE+gxeHlkgmmirgyiqWz5cqQnNqCQa2IZnI2GlYD4nw8ZAJZBLoJAPw1SSnd+UVy+IJlky0kzApAS5YJb5nl/0wZwxCBLMxeYqWoAMlg5DsHvlYh9+kA04Sc1/6Ji4+l/mLuGyGKs5FDmL0Icka/XnEJE0hROUrJJHdc1ctTZvoYdpwySgTEoop3IdJBcFiD4t/dFeFDALCBlfvMdSk5g5LEFiep5tBebduguPRJ9O5blb3zkSfeKjUNVm0t5vBpkqCikmgHd5sSBTSoPhCrBYczZIExyfa53qSCRYvYUAf5XhpmzTDT3hezga/LQG/WMmTWjZj5S+J9AHCqQFBRcEju83oKhm1pygbGyz74BfNoXTVyw2/wAwzVh0pyjKQzlxuyrVD1JtvAysyZacwdZ00I58wT5QyM9gzg49f0RLDzBUk2HecUqQC+hsNLRvFyyapCioPlLgGztWmrt1gZGC9mVuQsWITcEl3L/OBRjiM2bMkpAKQd2oSejnxi1jbdxFyypxqaoIwMtaVZls5tvaL1pLZviBBPyJ+20LJE6ZMHcOYO9mIKgW6hvtDJU8lnBBzAF9HZiN/wBjEnFp7Dw5IceMbSJScQFZc3dNKXcNzqKPBo4gtJUVd5lAANcGoPV/pAeIwIJ7rljRjU/g6xGUZmYJSD3ddqNXNTXzhbjGXQB5ZKXxL8f7CcXjApbAEuWqCALU5O5vB0mclKCNQoO9GaqT63hGqSSVAFim9djV31q8GDDhYqot8qtqSWt9TAyiklsO5dWroYTsXnJRmYminLnVgGsm/SK5WYjQCzXO4b6QEjhgd82UtTlv1i2XNKUpBJzC50Nb8qNC3FdmNja21RNWMDgPch7cwXPrWJyZlQw8H0gLEYtIAdnCg1PFzoKQZgZRKWPeet2d9bkbRJRSjZTyz5JIsXiDlZiSHqz1yq+f7RDDYgoGRrsfnfyEUcUISqWAoZioAh/hAYnYXZvlGsPicy8pbuuahjpbpUxFD4S3KPJ2wuTMow7zupyOup1DtGsRNzLBObNy90C5pT584wTQEgVChejAX2uLRXMW5vlIV8Ny1r6NpApbBy2l2MUA7nYV6b+MTzhIcbsCSXvSwNaRr2IWQRrpYbEjat43LlgHSvL8RbZTi+N2r7WYqatYY2+evXeDHFDQE1bwaMTw4llCg0u5AvyZ40cICpibetenlBaOTHzOT5uzSJwDgV/LPEpkzZw2w9bwDjXkuSC3Nmp03imZxIrlOhJdXyTzo7V3+0FwfYuTtvY0SvkfmIyF2Bw01UtJOQFquSDSm0ZEcKYNgmGmEyrmx+8C8fP6HUxkZD4far5nUb/438jmeHXHU/tHQr/9Ogf3Dw9qunSNRkbs/qXz/s5WMf8AF9P7JZ8crP5RVg0A4dQIDZh/5JjIyOUvQvmjpYer+X9hSwyKU960USkgrqHp/wDARkZC13Oj2RkxIKqh2IblUn7eUUn/AJyuh+0ajIuP8CZ/yB4g/qHnMD8+u8JeMLPtVVNkfRL/AF84yMjo+H9X4HN8T9j+L/k6Pg0oCVLYAPLc0uaMTvG0WPJX/wBYyMjFL1v67mrH6Qzho/UV1H1rGpwaalqOgu2tTeMjIV/n+AUewuUP0Zh1zt4NaDsIGCALbeAjcZDMnT69hmPr+f8AJvFingfpFOH19bRkZC16RsPSwbGn9RtDnppRIIhlMDKDUrpGRkMydF8jJi+0/Eo4j/zcP/eftEZAeYHr3H8WFesZGRUfQvk/3ZJfaP5/0VcPPc8Vf+2D9YJl2lnkr6RkZEyep/XuVD0lWFPdPRP/AIP9TBWCU6iDZjTSMjIN+pmDxnoj8v5G3EVEANSukCrPd8fuIyMipdQV0N4kvha1tfwjlQO+Og+sbjIdj7ic3qGSZh3NzrzMZGRkCB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7" descr="data:image/jpeg;base64,/9j/4AAQSkZJRgABAQAAAQABAAD/2wCEAAkGBhQSERUTExQWFRUWGRgXGRgYGBceGBkZHRsaGBgbGhkdHCYeGBsjGRgXHy8gIycpLiwtFSAxNTAqNSYrLSkBCQoKDgwOGg8PGiwkHyUsLCovLCwsLCwtLC8sKiwvLCksLCwsLCwsLCwsLCwsLCwsLCwsLCwsLCwsLCwsLCwsLP/AABEIAMIBAwMBIgACEQEDEQH/xAAbAAACAgMBAAAAAAAAAAAAAAAEBQMGAAECB//EAEIQAAECBAQEBAQDBwMDAwUAAAECEQADITEEEkFRBSJhcQaBkaETMsHwQrHRFCMzUmLh8YKSwgcVchay0kNTY5Oi/8QAGgEAAgMBAQAAAAAAAAAAAAAAAgMBBAUABv/EADIRAAEEAQMBBQcEAwEBAAAAAAEAAgMREgQhMUETUWGB8AUUIjJxkaEjQrHBUtHhMxX/2gAMAwEAAhEDEQA/AKNInkrMogkgq1Nrhj3aD1LylkuCUk9KEb0qCCOsCIwSCsrCgVFqvSgFCK6D3g3EYB2KasQ/VIDsfU927Ro2LVetkywvEFy8i3IJIqDUFjW9Gr7tDEcdn5nM6YcwyuVqcMrMA73CnvStmcRXZ0tSQUgZgMtDcB7nQtuN4ZSkD8RvcgWIAGvn6wJc4b2oVxw/j7FIKipKJoLUZsrUOUBnc7kwbL/6mKrmkDRmUd6u4pymnXvSjSpzqINC+16A/Y6RknEJIfejNqC1T2a+ogNuoUhy9AR/1Ql5kpVKWCXcuGDP61b89hDLhPjuROJSXlqAB5g4NrEWvq0ebfCDklilwasQAae30jVrAuQoemj9h96FUZ4CLJeu4LxBJmlkrq2ZiGo4S+1yKXrBy5oBAJAJsNTrTePFcNPKUryHKFgAj+YAhVGt8r/bQ7meLZqlSpjB5SSnMxOcEAHMH7uzGBdEL2KmwvT0zQaAg31GhY+hpHUePYfiE5E34qZpCrl3cuG7Ed+kMz44xAUksh7qYUUdFEbtRxu20T2J6FdYXpsZFHnf9QlOnLLCRR81XOatQacv56xNgP8AqVKWRnQpIIHMC7Hs1oERPIulNhXGMgDDcekTFKSmYklJSDoOYOGJodu9IJl4xClZUrSS2ZgQSz5X7OCPKAohcpDGjGzGjHLlkYYyMMSFy1Go3GolQsjhRjoxwoxwXFckxEsx2oxEswwISo1GIyY6UYjMNAQFaMcxsxgglCwxqNmNRy5ZGRkZHKF4xh8NLZJTYvR6iri1mLV2MFycKkDlcFrHe3k5N+sAoQySxZJYjopw4roT+cFkZyCLsPOpNen69Ip2e9MK6lE/KSC4PmLHTof9sQYjEBBWSwu4GhDJUBXsYLU2ZyC9Q9jYDS7tEy0BQdwXpVquNaMbN2PSJDt913KhkzcwCnFUu1Lvf8/WIpqMgCrh37An8vl9OkESEEMAGALjoKgpMTKBerFJpq4NbjQF/eJuioQ8tKmKQxHMB56fe0SYXEsK3JL1FC3tV6RGA3MHOhBO1PUFj6x0SMygdQbihuH/ACfzibXLvDq5CCAlja7AVBHkPcxJKmOFCyr32cb7RqRNYJBA5mLeTHyKSfSOJjEszVSoXvUEbh461ymKjMSyVAVFb02tu/vHEpRBCSLn0DP6O8bkqBYIVdvzGvf3JjpJNGJcEluwt2dq/wB47LopWIxJIceT2H2XHlHS5aSNqhum3lUU6RhUlSaBrnLS2vZjWIpcoVS7sWobh9Nizn1gg+lCImSiwAawfR7jSzPfpG04xcspKSRlZqs2zd3fv3iFKcpzudmPTV9Ps7x1NmlwyS1X8iT3AoIISuUp5L8az0qczHJ5spFKJbQdi3nD8/8AUFD1lqoxJcWo7b/i9BWsUMZVMQns3UEHtUflGbDMxq3oHL7WiCWnouyK9Hw/jrCqXlKijQFQ5SSd9N6t7GGSuOyBmecjlLHmF/r3EeQzSwuxcaFnofvvExmKFWDXHZojFvRTkvZQsGr3/wA/lGR45Kx0xGWYCoKSSxSo0BDO2lKHtDqR46noDFQUDQFSXILXJDaveO7M9FOS9HJiNRip4Tx+DSYjzSWFg1CXd3+xBOH8dYdZbnSeoHlYnp6xwYVFp+oxCswul+KMOu0wB3uCBQkX6s4iX/ukogETEMSw5hU/Ygw0oVOoxwY2THJgwhWo6jQjDErlqMjcajlCyMjUZHLl4yhbpId3yltdK/e0SPlc2AYEvo9FD/cIgwi+YsXDkA2Y0pXV/aOpWNQCUqWFKYhQDMDUAezeWgjOzTUVh8ZXKofLZ9a39Q3nEsxVBzsLvV6vT8/QxHh0ZqpD8pJsKhqCtC4FqRmJUCWdiLvpsTpcfdYIOBOyilIcQoEgB3d+4H1/WCTObrS3R/e0ASZdalqu7tmB61++8TYvFiWASGNGd2612Yb6RJXAImZODkU+bKfoT617x0hQNwzBj1r/AGPrAkmU5KgWzKzE6uWF/SscTcSEquQ/MX0qxGzXjhR4XIlMli5sGIoNSzeVW7x1MlhJBqpwAO16+sQTJ5B3Soi25FrWIrEc7DKYqCy5oNvlse5Hv0ggVCInoyqZmSoEEpYM5Fe4OsYklDHM5SL31Onl7RpM0sXeooOwAV339NYjk4ljWhdwwLMz36E27x17KVPNlhTKFanViPp6jWNqqlmYkOCTqD9+sRiTmQtb/DQFA51Fhmsw3NGYb9Icnw6tIT8q2YEg1qzkPoL+UIk1UTCGucLTWwyPFtaUq+MeYFLittmcv66aRJMoCzG5IO9Aexr7w2w3hqYpXMMrUdxzW/uPKJF+EluQCGO47DzsPSIOpi70Y0sp/akRDFjXMDlNXu7HyIrvEK5aVEhyCCS7WN7tbm//AK6w8x/hcoQCFE5SVU30p1N/OF0uSpQISCotXKDY8r1tYP6wceojeMmlA+F7Di4KNcwuUvapoa8v2YiMxYNVJ/pZ7ivl/aJZoIIBSQ9GN/fsfyjiZKClA2KTffaHNcEo2tmcrMQE0NRXcsfejPrHGJx+WrPQAuWD3B/Mf5iKeS6al0uCNSQXO2jmNKkhTq0V7F3109bwwVyVFo0lK6gMogKbQmmvtGJkgfMHflBFyLi2wgWTUkaGjag66NpGKS4DOCHIFdLj0EGCeLUJiMOjQNcHW/1esDy8IXqtruKOxYuKd4WyuITELyENp0LMaHao9YZIxSQASDU2a33SvWCJe3zUWEVhsbNk1TMLGt+UnZrfh+kSK47PSrMZqn2LEbVTY/e0BYnEJYEK5alx6sdnZuhjaA4GVVwSHFu58z6xPaHqpTc+MpmUkKTVgBlqOouCT3PtBavGK0FQUhCm1BIcGoa+4EVqQEmrBJLFm3pUbX9fTpwT8O3zMRu9UvYAvmB3OxcTmFIFq1YfxvKNFpUnVwxDMK776aRMPGOHcAlQJIAGUlwdaaA0MUieAkjfalq0a8DYlAOVnAVQbgVJban0icgopelSvEuGUAfipD6FwfMEUjI8pVggouJjA6EVjcHTO/19l1JJL4sU5hUk1IVsBRvTpfygTD41KpmYkku5LkityBuO+pvAKzmLBVA9Q4A2LVLOb9YnwsnnLFmBcpIZ6sfazWPrkEBWG7bqz4PHAZk60DAh2ApXVrV/KCDN5cxHMKAakVIAcu9xV7GkKZqkoWHBKyAlKiAcyRsTR7O4FusMpiQCCeVOVuxsG7dD5whpLSjLQ5dTFEIGQBVSHpy05tmqBvpHWKmhctIdQL0DOmz1rVNTW9YXY0plpKVWIBHewfbZ/wC0B/tIZIZLgWpQ60N769O0Wcvh8UkN3opscayUqAyuQlQcPqGZ7gn2rAPEFzCaOrld9Gbua0Pp5QNL42ZigkAs5dRclx0NAC70qHYECG3CsWFnLUEPVmZ/5XrerdDSJEmBukJajuHKICUmtn7Mx9CPaB+KYxUssCeanUAbbkv5MYlxuMyBBN6Dq71La9YRTJU2YosSoqr3oCGYauKNRvOIB6ldXRNeH4qoy0qAdmajgmldvW0PhwBcyW4Iy5gpLGrPcUaqTZ9ozw94XSlAmrVmXfLok0Irq1fsQ7VikIABLvdqecee1ftfF2Gn37z/AKWzpvZ2Qyl+yq3ivHKlzUS0tklgKIp8ynD1ooNRm/FFm8P8bzywGIKFMaXDDL3oR93pXFscqbPmqqlPyN/Smz2Ympb+p9otPh2alAK9AyWd+p3epYdjDJMY9K0v558zyiic52pJbxx5K2HEkVJ8he36/nAh4qH/AF+2EK0cRzqtQAuPr3eDJEtKqm59CCKU94xJ53gZDZq1WtHmmKMaFDfWve8ZKKQWSkAKcFm1q8KpU7KWaz6aW0OsGzZuUpFOZeUHU6/l/mkZcskribPKl0bQVLNSlw4BU5YkVatj5+8KuMeHEzedJCTqPwmhqQBRQoxa0TcWnlKnIYAAFt676don4fi3Ae8Pg1Oo01SMcUiSCOVtOCpWJWpJAKXLgebEEHr/APKOBMyBzYihFiduhYCnSLRx7gAVmmSiAolyDY1o2x/tCjiElSElwGAoTuzl/MtHu9H7Rh1TGlh3PI6rzs2mfGTY2QAmgOS4Yg10t+piHCPZwXcgjbXW9jBEic9DR33oR6ixBZ/yjlJBDGjWI2By/flGmHKpSBxy1BIUUlqV2LEV709ukcnGKA6GqfypqP0O0GmW6Cgu6dQzFv1H0jia5KklLih3DdN6w4PFUopcKmqSkKI5SbMCCk70prcPGpeMCVZRRg4tTXpe0EFRcNb6dejQJi+GHOMthmavenqD6iODgeVJ8EWjEVokG4SSbEkEZhqKdA5rSMncSWVEKHejN+jUgPAzV05SGcF/084NKeZiMzW/mAawehA6tpWOJANFdayYpPzEBwQCQaEbKOlLGt6sQTA+IzBScxT+JV6GwdJ11jckMpWqTykWPmLgDeNysQlw1cobmYo7pv8A0qe7EV0jiQEwNLhaWzULKiUkMTR7xkbOOl6oL6sunk6FH3MZDLQYhVvDn8FUlqFqMQxJBFaDp3jhGMLKCsx/FmA6EguCNgOtY1iykAJJ50gMa2NfPbsY0jEZ0KBU3KlKQQbkgsG3CWrGVzurNUmUlaFoQ5+QhDjKzEEkEGzMCC2hhriMTlEsAkk5gRTepa4GZ6VFHF6qZWCRLUlTLT/5tWmYU6jo1odS8EFTZZSGSQh0lqgcwFva3uIQ4gI+VBjeCKnqQiXQhKrlgSGo5e4zFm23eK5iUNyqBStJCFZvlo4cdaOO0enYdchM3QMSqrFqGo2HMKP/AHC4v4WE6bKKSn4ZIz0NChvUmoqND3itH7RjvE7CuURhd0VH4Ph1JW4rQ1HcG/bap7XOVMEsgpcBbiujXbehi9I8My1YeXL5QUM5ZWpSZmurKD/1RXPFPh44eWZuYqysAwTuCXdLg5gTmTl2g4ddFM/EHfhc/TvYLIQnEMd+7YpckpIDPlY1NuYGtBsIn8LpKprgMEpqDoenSu5ity+JEgCgCQW3bqPIRZPC04KC1uxt0A+y/nB69xbp3V3V91GkYHTNVnRPKcwBv7iv6wr4vxAoCbcxKXP4aFiN2ofLSCw7Pd9tNfS0A46fQukrBoGBLsC4JrRwBT6R5vTRjMEi16Cd5xIBpBpdTc+YkgKzBO/bsPLqYteA4eUykpoMt6nUu/v094oknF5FhYBYFq3CNEh7f23i2YbFqUAQQCWe1vusXPaOeIA4VHQhuRJ5TBMpKC6VFx7mlb9D6wywGIQQGLEP91hPhVjOXNKD1dm9IIEv4cxIulT7Pm6ny7ekYcgLxiStshrRsnBZYCmYihejA7+5EC/tB+CFKUq6TlSzjM4dw/8AMNNDeApvHMi8gSxILEijiubqCCK6EEQQMUojswIGxv3BH5wvsnMAyHP8KuTkaClm4cLW5JWlSQQx5iXJJZ6+gYNs8T4AgFhYqLaC56bN9mBpuCUuW6SQoDlVWjtXcswNNhBGAmBNBcC+7V++/eFyfJX4U1SMmKOSoAc62vf02gaZLzBlAHyeNcQX8RFAXuztuD+ftAWExxJD2vT7Dlz7REIc0Zt5SiRw5LJ3hYhyiYSzsDQWUzF9aCsI5aFpStShRBIVdn9gQRWLjPx4QakVLe3+bQqOPSZhsUFT1BqNT/5ODfcWBj2Gj9pylv6gvxWVrNHEyjHse5JsNOdOdIrYFrkAFn8/aCpZK5mVicockA2Lgg9iDszQV+1UVXME5VAMCKFOhO487xGSJYCpVARVLijOpnYFjWnpSND35pB236LO7DxXa+GKSGIOwbbQvbTU0iAvLXlKm1PnrTr63juTiPiVJNXIBoGFbDpXWouLRBj8RyuA2V2rVha1CKN5dazp9S6R+Lgukia0W1aOKYe1HHcNvT3hjL4YtaX+GpJailAhLM4JJsAwPYtAfhuSJyyo/wANJL0YKJqG7UJi5rxYBIoRZQNQ2r9LiKvtD2idO/s4xZ6+Hh9Vc0mg7Zub9h08V5ri5ihMUkhihTMPmzaKcFlBwzBjzFmNQJwrjOYsvL+In11WzkXuDcaxL4ixqSQ6s3zy86VIChloC3zChZyWIo7MAtlYuW/MhPxeUqUTQKOYqLVctl+UBiXeldWN5c0EhV3NDTQRk/gswqJS2Ulw6BbyLRqGUhc3KMtA1H+EC2lFuoecag/fmjawu90J3VZ4BwZE1SnLECgKdS4SahiBU/6dRFymcAkoww5AVJGUhQS5PNkBWxdj+IByNqZd8P4BkU4SCkczBRXUUWwIspJNzr6WBShlDOAFOXzBsu3Rx+e8ec1GrOYxO3rZXYtOHNN8rzWbLSJgE15YQkBkkk83MHJqks1CLEawzMxE1QyLKVIOYWKSWf1sQaXNLwb4g4VJmj40xRJSCkBORidCcgUWCUrOnysw1C4dh5MuWUgKZVAoFnoKpFw9K7d4tmZrmZeSrPjLDRRuAAoVEO9QaP1fe/2YcrxJCQUAFLO1XAvZmsX6tFblgJVQmtNCLuGruGPnSDcPigqXlUtrnmNL0BpR9+h8s+WIOaCojeWlOpXE8pGWw32JcinfX/EXikCbhZjfgUJhFGUBVjR3ajU16AJuHLVMZ2B6mn9y1mhzgZgS1VKCDokkkgWar6U6bgGKvZ9i8SDkFWBLmC08FeY4g52BDmtR7OenWDfDeLXKm5COVRqC99DasA4l0zFIUCFJUcz3oXqASx8y29In4OhXxgU5coVrZx5u5rHqJQ18ZB4pUoy5rwQr4ZailQolwWPVqU/vFZGInIUQSacxTazNewBLW1pD+ZiiU/yq61FvfWKvj86zmUy0g6Xowch9fr1jH0THDJpAr165Wlqy04u6qXFYxjnSACQ5QwINcz3u4NQNB5vRxBmIOrsH+ov+UVI5nIQ4d6JcDpzE1q3oYf8ADZSUIGZRUL2APUdbCsHqomhgKVp5HZEJ0MWFB8wzMryoT2N/aCOH8al5sq0u5L2YhNz/ALQPTtGv2eUQEsk9NiQ5D6N6e0O0yZOYy8rZSCVBLB2BcHU814w3vYBu0+uq2RkTyglLQlKVHmUWLG6V/Kov/UBbQp1pE44kVKH8xevS7s+gPtAPFJKEzGTTWjMSWrtAshKn5GLOSTowfU9PeBawSboS+irXJnAKYGp02FHb1jpQCFJIFSry6+0K+HyigCZMISTcCtrByHavvDXMoBwwBv8AmGitqGAGgjy+G1pWGGRRDfKzne/o9bawrRPS6AgZiHqXdyQC53LmsM8VLUUqCGU7HKKG7uHo4I/SE2ZPxaEpZiQQzv03ABp16NA6duTSSVUlfRpAeJpqjKCksQVEZgAySWAFX/mvSE8hKsubOVEkFT/hcfNq5ZVzuK1aGfFcWAFSpqKKdQU7OtikAC9HtXXzRYLGEBR5QxYV0/0lnsW12DlvTafeMClm6p1vsFMZOIYKIF7B7im5cFLQ1Rwacsj5UouyjahBOUObaDq+0AcKkBQuUZSC9WatL1oYYYjHM5B53+y+/wCsLnkIOLFZ0WlEoLn8KSTwRYeqasyXBI1YOACArSkTIQEMJiGKgU+TGlPYaP2iCROUoNzPce1IOlrKksqhBvTT7aKxmkad/wAcq6/2czG2HfxWSvhysqfkADBydty46wj8Q8ST8HKgBRJUFlJcEEZX5dAQLVp0Ii7YXHIICSx0oaAHv5+mkVbxXw6Z+zzpsxCVsfw0dFnIDE1y9RRtWDR6kdsGSDe+SeST+U2QBrCXbUPX/VQnQtBGdQqkVL5QAQKUDCgcEltEhxHeFSSgZHIS5U7ZQzMUvUnmapemlSQZS0lQISx/DmUBU0BztlUkE/iOprHoHgwykSEryICpgOgqCou2wzCx6dAPS6zVN0sZfV+CwY4zM6uFXUT0kA/ClLcDmVJQtRp+JRUkqPVhGos83gkjMXRr/K/vGRQ/+vpz0cne6S+iupHEBQWqGc9HG/SO5mKSorSWUO5eo/IX3uYr2AxKVgkUU75SaEXIoBWreVLQz4egjMCl0vQhqULFh8prcb94x3whlnqnsnyctcb4eqYhCkS1ZkVTzFgKgkMoOSG6snvCQyQE5LEF00ayaOwobCtotImESyDQZSxNgTQNoalIApFRxWMV/Soh2UQwNsxKTcE1Y7v1jQ00jnR4lV9Vjdg8rj4rMFJcCtGfu/6v5QRhVFRUUCxSSDcA3Yht2/1aQFhp7vQ6BwNWYt6v59onwEpfxAsEAkP5C5Y9Be9Wh+OypDdFzQZRAAGwa13ZrjXyaGHxpoStSA8xLHKR+I2cNzgkjUXJrQQNheIkKIZSXYjMLO4DHd/L6nLxRUy1l/hZimWC2ZOVikm5PqOezxVeTYyG3r1+U5i82mrmKXYha6sAxVm2A3JNBEknPh1pKklGZIIfVJsR2PuG0i8ca4FLxYTMlLAKEs4U7IDgFqEnMLvXKahoo2JUULTzqWoWJcpNX5HqUl3cs7mkbEc4lFDzCAtx3T1EybmGSqSVMVA8pF/K7EXboYzFKdyAc1wDlbYdw30845WNUtCEgKAuS2nKau4Iy7v6RLi/iEvkVlckgUDCoNfkIIcDtTQBsDbqBUfERQ3QM6amYnlCUqFQmjGlQ1rV+wzXgUiYoEzDQMEgg6fTpFexclz+EJIYFTJYhjYW7xaPCWJMrNLURbMGJclhY/Kxa/tCtZfYkt3T9M0dqAeqt+FRkyJZLbNWvkG84kmzRuaeZ/vvAUtYT+8zOD3I6ejxDNWSqjtUh/ukeWwJNrfe/EUFFMTOKk/KUau/X2s0NMFgDnAUeVYLM2g6wDhEu702P3pDrDAhLkEgBhlc115d+u0Oz3+nckgXuhsRgghYBOZIYh3oA/tSxFa+TVGKBS5UMuu1L/SEE/EJE0kqCiSWFRptrpbcRxlyjK6mcMNqUo1T1P1iHMzCkGuE/wAJiWWBmBTU3LN1/L/MAeJphORQFOYAuKOUkXvqf0eC5WHMuWTQgjM5+alSKagNT7KTjXFc6JahlKUOeckV3NdAD600irp48pQ4etlXndQooTjc79wrLLC8rLS4DJrmOu1GF7UcRXJCFqWcozkdiRlLE1uQSBQaw041xpkHKrmLAhFkh+bMX0tT21C4VxIAqSkhJKlEE6jTpT3f19FAHRxGgqGLZJA1xpOMGhYABSy9k1FNYJmcPU7qo9d9fT/MLkcVKVavXbrpY1htOPxJTZkhxR2NQXbs+rxXcXXZW5CxrG4jook4kCuv326f4iVOLSo1U2r3129vIQqw2Yqsfvp6+kMMJIKlqPKknStbiBfQslOBOwCOGOCWAcliQG0AfS1h6RDI8UKK1yprEEF00y0Z0ncX9I7mGZLALOyVKSEuflIzAkAsKg/lWKzx/HIJ+MlOWYcqVsRlawUDcOQPm6veBhhZN0vx81k6+ZwI+Ly9dU+VhwUrCRKIY8qtSUu5Or5jpV4Sji5BZSaJoQCRrUV8jXaJsBxdCZXw1KOYVAeppmtVu14WrxUqaRMGYKAcEiij1pzXEWuxO4dussTFu4RiuMsWzEdCK77RkCzsRMKiQWG1/wDj/iMgexZ3JnvDkInMk0S4vRzrrfXcfWDcCV0Uzio1drlgRud9ehiLDYtKg4AezuzFyxHYq20MdGWrKAJhChmYuWIBJBZuVi1X8rxYIvYpRPVWIcSAQsJXzEUsS+gZxoa9C+8VjD8OmZviAKycpIFy5o4HlfeG/BcL8LKJpzTLqNXN1ByWqAemsMsXiU5ixNVAvYmtAf8AbfcwhpERLGjxtNlAc0OJ8lVk4acSeQkFSnIHKCkFSmWQwYanSDMNiTMTyoU7AVvVlUNyA3qrSHMvGGUgpUhRlhKklyDRXKSSBRyauLl4jweHSZRLpJLMEk7l96hi+lEwztC4E0kgBCTeHrWEgEpPmebldwBU5QW3cbwfi1hC0S6VQCGNycwVWlczktva0ASsTkKUpJZ6A3Gorr9mBvEGLE1bZkpXLfVlFCkOWJScxqzdN4Ti57wDxumZVwuSpUghDKILZJgA5pRzKIsxDgitiknWA5kpM5acxDoW6WTynNXKrqBXN/mJ52ERISkZgpLn5wp08qSlZBBuAQVJdJYPZjDLlA5j+JsprRbkMWBoBmub30MaDKq/ygIo1alx2D5wmrKBKRdVAS6hqCljcb91E/DrKQZaikuQQFKS9wGBYglhSt33h1NlKlskFw7glQJUhyaEEgghqtq1IC+IDy5iFZswB3dgBRyWUHu40rVrW7CuFznbkqtTpC0jmSoUJGYHShvE2GnX5lUpfS5DbU21h1PwGZDcwUxZ8zVyu97nNozd3gHHfDRKYIYs1Wd3BdwA+tul4ddikAdvwnXC+ITVZUsSEtUjowpZqX0eLdJm5kl0jzZ/zO/t5nz7w5zcoIAoVbk1oRrT84uPDEqyhADkv+tPtowtdEMjXRbOlfkN0bLklyEny8i1r12/zDKnqkJ/eB1OzAUJYBJGoYmp06RDiJypdRSw3/zUe0QIBWpKcwD5VF91c9DcUy/ZhMcfwEnhESQaTLhys4UuhWezsKDdtfZ4bpkDMknYg9HL/wBr/SK9LxRRNHw6s6VB6ggAbhyXGrMQatW2yJVX7X2a/oxjnwOLA8DlNaWk0tzEnLlG3T8iGiqeJ+EzBIAkFlpVzAZbMS7vQgEM380W5KwSEhT7sNWAL11io+K8bMwyfiEkoK8jAGlCXvYEWpFPSh7ZuzbXN13oNW225FUeXgpuGKRNSQlYCmuNxX5X1ZzfdoPmT5D/ABShIAtlUXc7pYUD2LWMAf8AqFa5jzX+GxZJYMCzNSg7bkPEmIlypiTkoQzg+tDq7/evqQD+/nwWE406wnIWkJB1IFTfcP8AekSYWWcpoXfoOg0+3hbwbCJAzpUpP4a1SCXqSzJ6A384e4heXJbM1SzpUQWzA60AeKUsYbZW5p586BCJwmHyoKnPQeQawqX0MdS8XTMXpU+X0+6UjuRxFOUAkOO9Gv8AmT5QTNkAnMLitQWJ86MQWfR4zpHHINdwtIbDIKP/ANUyxlz8jgkKKSD16jTtSEPEJUvEhfw1IS6WbNTcMLAFnt3bULxciYiWhJb4am5AHSCly4OhKSRymwMBcE4jcJLE5WAFAxYigJ+l40tPpgz9Rh348OV57Xal0jgxwqvDdL1SvhkIAJUQxsX3I1gvDn4eZKloBDFi5NBYlIpc36R3x+VNQT8g0JSAFrNXdQ0dw39OtykRNJJzEufpb2jTIBFLPpPfhqNRMQAdApvZx+UahOnHrl8tmeh7vGQss8PX2RhrO9TLmlKiklgKCtW/O1fSGfDp5DJVmI07DptmbZ4E41g5ilBQGbkYlrNufMNAWGmAVUrPblBXXpp1jsQ5toSbVmxfFaJU6cqnBU5D60q4f9ej7GLszmxOZTi7eYhTiv4aD8NhU1fUButg9moI64TkIIWC6vlqUoFNbu9R0YbwgsFKBavOG40hQblHxEmwDglwoWrQAg7gd4BRikZyKJQljy0c0JUwLsRV6UhXw7hmZIIUwNyRYBraWe5FrRtctKA6HNXzDS9HewdB0+beKLY2tJDSnucSBaOXh0GbncB8tQWS5FSOhdNLuVeRGKRhsQQv4lnTVTFBfLmYUYgBQBf5XraFyeImWkMByhmqzl3Bc6H6WqIL4MJalGXOky1KWyxMSSEZiCsO1UlQAOlizxzmmshe3d/1EwjKtt+9CcWwEhCRLE4FQSFJzIdASQSBLWkUJOVVaATNIlRh3IUXmJClB2oliEED8VElwwD3plMAIxiTlSJWZLBIPxC71CiFChuH6S6WhrgZqSGS6AS1VBlXIBUBUHIQA34SHAIi8y2N+Ik/Wv6XOpzrFJejDsVulKmLWdqlRNX5fmTvXoypMDh1P8p+GCAoJQM9HAS7fzFZvTJW8SKloUpaeR1KzF1liOfmK6B2qR1PaNTwtZbOgBRzlrAkZmLNm5WNqONSIaTaXXUKXC8GQqdLCwAlac5lnNmCSVJKXAf+RX9Txx4gnSJiPhIlqSAtSwoZeZRJJDEEklIJa4cdRHeEwspyqYKJTT4hITQKGUqbMoEJoEa3cUh7N4rKShMvIkKYAJygXoSBldLJJ0ilJkJAdzXkPr4p7HNwLTt5WqVwjKqZllO3K4AJJJGwqSOkeg8L4QoSxoaEpcVBf/i2rxmD4XICzMQAVF8ynYqdqnQ7Odrm8EzsalLurz9G/OKWrkLnXGrumIY1CzvD6SGWVEHUuw+X01/3doHxHCkIWFMTQhwoClxpcBP00EOEYsPQ5gbjbXfce0TYkoUEkAsqhAFhqfRu/rFUGYUOQeQnityVX8Di0pUoD+YgXqaer9HtDsrG4Fy71OgYC7OP0gQ4RKVNyqFxu1g56U3tBcyalgMoLD11Hbyi7FIyLkflJfLtuUHLmgTHNbByrrTygrF4YTZZQdXsLH8jWtYG+LLJYOkuw29O230guSOUpU3bcdb+/vGVqW/rZs71Yh1DHsIJVZ8V8KlmSChKOVk2LsBlSlPe3Z4pE3w/lSouXAfLuPW2msesfsaJgIrkFGblI9Pz3hPj/C0gqVMXMNstflSGaldzfqY1dPqBC3Bx/wB+CpamMSHNqqmCnGUhHwc7K5q5FN/MkgXp2t1o94UnPJKVlJNVBNHq4etXoOgr1iHFSpclSUyVFcokOkleVLMczlwQ4UxDVfrB3DsXh1AJSlzclTlIVUmqQOhLt83lGg54ey+/8fdU4ndk7dLkj4JKVVYv2s3k35wxTj3lvsXDOSR6bVpt5QzXwWUXomvzU/trAM3hICTLVlIU4D7NtobxkufFK5bsU/w8pVxfEpxEky05VTM1lB1AO5KaalgdWc6Qln8GmS8svKEqUAWTlzZrqLC7At/o6GLDhuDy5KnWslZJNOtWrU2v17Q3w0hBIJSMyWZWo2rSLHvTIBTTY9fhZ8jBqCXPNO2+yrvibhKTLWrM5R84FKFCVZk6HR00fSKQTkV+7QmobNmKjW5Fsp7hx3Yx6xxDDIUQlRUEr5FMzvUpL3FM4fqIQzfCciUVZMygRVJsRSgP4T17PSLWl9oNIp53KDUaUXcfCoSsGklwD7/pGR6Ejw/giAap6FYSQdXSTQxkO97aP2u+yr+6O/yCPw3hvDyQoGYObMKO9K1fZ7V0iHEeApcyVnkFL8ikqKS7HlZwKaU+ziMM05MwLSSlRXzAfyhIrcAtVm02ETjjKcLKWskrKmBCVrSl11LBJFKNFVrnB4+LnpSsyBlVS4k+GcOAMs4IYkHPfMMwJcsddW2hgrw7hjJyJMl3BDp6ZzVnJoTXS8QzuLBcrKucwWXoVqIGVgBmUWonSIRh5ctPxBMUcrWJ0T3pofaFuLr2cfsuDhVUFPgvDXwwMk6WSHcErAZmocvvt6QLO8PSllYMxOdTKYKLa6mrGoNdo4ws+UA4K2Lm4uwNrDtAs/DSiTMUpQDAM9bN5ae8HCBke9RYcNwFPjvCoSgZMRKlhNXUVZSliVBRCegVTY2d4rOElSJU+ZLxCVAigYpKRR0cyapcuAU6KcihiyHjMl8rqISR0dnYEpYkV36Bqwum8FzrzSyhBzOnRgB+7AIDghyGBYsnsHteACHH+lWIs20C13gsRKVKRLOZKTmUo5EqyhlKUkKSoG5IBYGtIGwS5ZcEhJBJBVmYmqQpgOWjrtp0Ykp4LOSedKVioCySQHKsxYDMKKPsKRFJwKakOEuRlJBWkEJqs1SC4US1WAFy4awsPyHY+a52fUfhdYWU61SlBCUJbMABzkKyiwCmN8wDsKbxNKmskKAS4IUT8N1fFYEUA5UjKAXuUGABLGbKEpQAUnPQJBYliWzACrs5LJ7x3LlJQtyrOQD8qVkEpbdTrtQUaj0eGvx4KAA1YTGfh5K0rKV8/MedSSS52c5UukFWZgyi4fljSsGlEwhBXNUoFRUHOZYWQUpIFVZi9aOQ5pRdM4ggfIN8xUtlG7MQ9CTff1jmbxIoJIUpCi9CtaqOACS9DVRtXN6pLLFElcXC1cOD8NXNlggolgu3MFMUgJZRS4+ZKvto3xHwvOIZCkqBL0WkHWrEDZ/TrFUl4kLZ1rJJZww9OlPtof4HAjIAmasauG/q96+wig4xMNn+1aibJWzVxheA4tJqgAM9JkvMC9Qa1p7doYy+D4tWZhKYPl/eVVQUZjzXvsYXJwK3U2JXd65tiGoptdvoxcjiC0uFT1KBBoZaK/6gQR5b9Id2sTtyRXmmNz7lwnhOLK5eZIQm5KlU/wBTE6tSGBwpBUC7B62DOwYnekQJ4+CyUnKQXLhSgU5QL/EFc7m1N45Xi8SSTLXLq+ihX1Pn7AQMrGSDY/ZA8E8hEK4WyysOR7baQp4vxcS1hLHahZyz/NZ/eJDxHHhKQpUs8wfK5VlcOwVyikDcQ4lMVSYkfELhCkZBMa9OtK2veEM08RfzfmgGTB8pXPAsUuZMVlzLBBISHURlOV20ukWGm5cjF8QMsATpa0lQcZkLAKSaKs5S7VbQ1hLwOfPK1fEzBALEKdKFJftlYPdn1JbNDTFeIphmJSZQKUZqJnKcUBGUpVRz+QeLculjlfbv5QNlLRQSudjZyZxR8LKVDlC0EKI0YBIJBa7OWvSneGnhCRnSpCkk0alST0JNbwRiOLpmJCTLCWASnKqqUu9GLamxrXd4Gn4eWcq1yybczqysAAwoWLA+9DFl0TKojuSgegRc7xKJZD8oKQSVfzOQLE3b2vHSPE8si6SXaqgNK19Kdd4GVw/DKQhE0L3CUKBAc3II0zNT6RCvB4FEwIAWDzKqkMwodOm3XvQk0URdYafJOjloUVubx1KzmSwUl76hwKEUNSzu0DI8S5CVEcmujJJIBBaofUa7QdJ4Jg3+IJ3YEDXuRtamsHy+GSpoLqSUDUZdKM5NL2r7iO93iGxBpOEg5vf6JDK8XIUpMsEklSNdiDV9b+0c8R8YoUCEkVINXszmvdqDYxLN8LSZcxKwofxAn/xcskmpo7Dz6R2fBctfyLQKsCQW9WZusNOmgFHE9f6Xdq7fcJQvxO5opPp+hjIZp8CpNRNlEdM30TGQWOn/AMSgzPemOMxSygAKSAlIDZAWZxdy4uf9VXgf/tC5stSXk1UlTgFKmqG/ly2pUuBW7134pOsT4VZa8WzN4KsTsrRJ8ILCUrVzpSQAEqck6U+GsEM7hQYvFpwuGCAhf7KvDzeW2ICczpdSSAFZEgkjlbcNFEkTFUqb7wevjEzMHJYRDNQwCiEQGIXWCwkpKVBICvmH7wlXKHYpKQgpXQH6ixAxPDlKJSCGJUU1DMD1NLhgov3iWRRJ7GIUqJDxW7Vr72UHhCHgE5LsCNHZwexDjo9Y6lYmclgtgpOVVaZg7EOCRmtSOJ2NmJUkpGYOARV26AfdRBq/EPzBUurglJSDmDnl0o2/u0Nbg8bi0AppsGk2TxcrQMqCLu6kUDsD9KOxo9QTPh8IJjg5MycwKFLyrBSWUkpUzMdzVi1A8VcSKoyLWCwSQTmSSn5WzFmLJDWp3ETftsxJKwFFyWHME1JsARlAISBs0G3Rwt3aCPoaTTK9x3THHcJVLXNTnShKSh2D5aEubuQVMzC99YWTOGlA/egnKSHBFKBwVZzlqNAL2338SYc0wrzABJpqohg5NwK5SXZ96xCifmdRar1ChZT1cXck6ejxa27uiB4XcnCzF0QjMSARcs4cFyGPKCov56ROjwfiS+ZJL7kWd663D2fyaB8Rmb+ICUnVVGauozEOft44SpZJyTFCvNXVmJdr2001csiXEN328wojvLYWmMjgK6AJtXqzkWvcH0MOJWBmISA2/f0hPgZGStMxuQ9fV+vqYO/aN4wJnRk1ufX0W5GHAWdlKJSwS4P3/eOVYRRDEF/1r994FTi6wXJmn7eIaG8KKUWFwKwsuDDqWCD97Qvw885jy+xhiMWRoN6vDQ/FtBTiuZpoWEVfi3DjNX+IEJJTRw2vMQkmulItM3ioyEciSQwNHHUOWip8ZxU12TPJSwupD/1OxS/Yhm7wWiDRISDufAqvqiSBYUPCWlrUAtlGhSyC5BYAKJPVmJF965xRaJeaYuUoqX8hzhqAB/8Adlp1s1DvhmImJzqE9CuYqIIloCmVT5k5S5oxoGYUDw+/75Kyp+LIlzlakrDhQcEXfelto2Kblys3EnalW8ZgPjSkrzMtgwBVUmzUo2g6XZhEvDgtgygo0BCgDbMPlJPWt2Po7n8Sw6gRLkfDoaJmcpc/iTV+jEWhTgJaGKlI+ZwQCa1LXcilrQTiADunthcBwp0LK9Dm+VRsCHDkZWYXbygwzVZw1aFNGLMxalqN6RmDxvwk8ksKUGCVLzFSLUSasKDSrQ7k+MH+bDsQXBAcPUMwDsxa1jFeSOOQi30rELHx3bbStWFxC2CApvp+kb4lwPEIQSpKtPlRVy+pDH3i1cP8bIVMSlQSgOkjkUa/LU5WDFjXptFg8Q8eHwVKYunfKK6Goh8Oli7yVW1BcDdVa8V/apjfDnABRCm5Ay09CalQazkhgYzh+JWsZkSkrZ7oqCHzAtY0NjWLLx/jwxEhaVIABqN0kVCkkChBqDFe4B4qWlMyWtviZ1qKqA8yQ5ZqpLO3XtDnNhx3cfsqwyPChJOuHSTuQon1JeNwaUSsUTiJomhczmZEwBIT+BIGjIyjuIyHDS6at5d/oUVvVclgChBB+yNO0T4cRJiMOozZlCwWUi9QHCW6ZUiJMPhlB6Gn3+kY8oLSQiDbKOw6KPEE3Ec3pBkmWch7q/JMJxJWVMxq+h0gGRk2jl2AR0nF8p7GOJE/lgfhstRmJBSWzpBpYEj0pEiJKyogIVVywB36CGNhIBSrXd2qx326xzMKgtQWkqSWVmDMGAFEs4qG3+ssrBTCf4a6f0q6dIZTeHnOleUp5BVqPVJpoaGAaC0lTVpZi5SafMliTZ+u7gbH9IjKUsSFM91EFmBe7WDXbUizQzxUgqRVioa0D6V6MfbyIEzhZrQgEVqDQswsNKX1jQZK3Ch/KmqKFXOBUZblRFaOQDR3ewqT3VaDpMgB2U50ooOzWcVo79AfPpHD+ZeUMCkBzm6E1Js/WCpPDiC6w7CySzuW3+rV7w0uAoowLQONwoygFYPagqHqA7FwkOT5RDIw1Ac1e7V1u3vSnq04jwJDqUA7k3NGdBBZn1Ppq8dYPw1MmH50pD3Zzb5m6kNlNndzrVlO1ABDiA7dRcPwiknMpTmwGdJYf7qm1endyMVKNGpzIFCHqpMP5XAJCfmWpTNqA+jb+8dcQ4fh8gCUAkTJaS6jqsPV6UHvGY2B75A8960BNGxmLVVpyVIUc+ZgASXLMXZwDT5Tana0F4VaVagi13Y9amC8TllpnjIhY+EgBQCc6f4orQZuqhzUFFFyT5HEULxa2QFMmWKpII/i6KDj5hfpF98HUWlicpJISMynAbNrZsqd9HeD8qCKBJ7JB/IQ1wuJQ80mWn+IS+VJqyQ1ibiOZuIlZmKZX/6kedCm0KfpsupTBN4JRMwxORpaqrTaWrZR/lrHOM4ZOUpOWRPIFP4M3f8A8IZ4xEr906JfMv8A+0kUCF06h29OkdJlyXA+EPKRL9wASP8AMLGha2rJQOkySbiHAJxSEplLJYH5S1Q5NepMAYDwtiKgSlUUoGliFEEXu4iyKVIYHKguAeVKGPKC4ZDj13iPBIw+VRKHJmLbMLAzCE0YNRujaCLjWUMQlUMrSkeHJ71kr/2k/lHGI4PM+DmEpbZHfIpvlcklre0WMSsOTSUje5/XZ94WSkShhlOkFeRYF3cJZx1cRwjFc9QndqgsPwGdrJWO8tX/AMImk8IUDUJFdQofmkQ4mqw5qkStvz9I2nCyixyoDA2NN73a/wCkAYg4o+3I7lHOkyE4dYUZWYJVRkkuxZnHaG3GZODUP3K5ctQJLpUJY7EC9CdNIS8QlI+EsgpdizKXtpX6NvEipYeihcgHOse+aLEbjGKCRJ+obKVTeGlQf9qlh9DMSVDauWpfaK9x/wAMKb4iJ6FLCF8oUlykZXALCrKJboYuc/DIZ1ZqH+ebr/q6G50hRPMr4qWb5V0zK/obWmvvBF1kWl4CuV1w3hEqZKQtE1eVQcAKoNxXUGnlGoT4jw9IUoqCilzZK1ADdqG5r5xkH21dT+ECv03Dpd8qXe7D+UxAuQkpmco+Yiwswp2jIyFHlSUomyU1GUfxQLDaXBvCwyR3+iIyMiXIUJPWWWXL1Hkwp2iaZNPNU0Upq2vGRkB09dyjvUf7Uvl51ephfxKYTkck8h1//KoRkZC+hUDlKVfMP9P/ABg2Up0eX1TGRkLfwibyUe7BLU5AfdMSo17H6xkZFST5ij/7/Sz/AOkO6fzXHWE17n6RkZAj5h9Agf6+63jJheXU1SCe7msRT1n4yw5YE00udIyMjSZwpZ85S3HKImzWOif+cH4VRM2cSX5ZV+82NRkPl4UlFSVHOK3b/lG5yAZaC1ct/MxkZFYcqz+5N5Y5Uf8Agj6x2oMS39P/ACjIyEz/ADlCtYwMZbU/dp/9qIhmfwl943GQQ/8AQfVIPJSXFrPw1Fy7X8onwSuWWNNu7vGRkE75PNIspuhP7sHVyH1Z1U7UHpAOaraELcb/ADRkZHNPHn/BVqb5Qgpl1ecRoTVXb6RkZANO6pMJyU082GmaWW/0n9T6wPwqUJklUyYAtbDmUHV+P8RrGRkXXceu5aA5ReKkJC1AJAAJoAN4yMjIpEm0yl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http://rabstol.ru/wallpapers/b9b1a526b4b1752317a0ea4044705621/3977_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35" y="435581"/>
            <a:ext cx="3747251" cy="281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sunhome.ru/UsersGallery/wallpapers/79/6113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94" y="3501008"/>
            <a:ext cx="4111090" cy="308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oboi.kards.qip.ru/images/wallpaper/43/fc/64579_1024_7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201" y="3604943"/>
            <a:ext cx="3963275" cy="297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16894" y="476672"/>
            <a:ext cx="53572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69201" y="3604943"/>
            <a:ext cx="53572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7975" y="3546071"/>
            <a:ext cx="53572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69201" y="435581"/>
            <a:ext cx="53572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04925" y="6195443"/>
            <a:ext cx="2116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www.liveinternet.ru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72439" y="6195443"/>
            <a:ext cx="191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www.sunhome.ru</a:t>
            </a:r>
            <a:r>
              <a:rPr lang="en-US" dirty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502717" y="2840124"/>
            <a:ext cx="1140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rabstol.ru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229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http://zoo-bazar.com/imgboardvar/8a5f20d42801bc978f8237d8a2c37c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744" y="3604943"/>
            <a:ext cx="4048125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napirse.ru/pic/560122991009424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" r="12085"/>
          <a:stretch/>
        </p:blipFill>
        <p:spPr bwMode="auto">
          <a:xfrm>
            <a:off x="320698" y="3554842"/>
            <a:ext cx="3855087" cy="289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logerov.net/img/021109/pup/pup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5"/>
          <a:stretch/>
        </p:blipFill>
        <p:spPr bwMode="auto">
          <a:xfrm>
            <a:off x="4862305" y="428716"/>
            <a:ext cx="4011564" cy="288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progorod43.ru/sites/default/files/2c72bb9def69a0062f45ba99cc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98" y="426275"/>
            <a:ext cx="3855087" cy="289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5" descr="data:image/jpeg;base64,/9j/4AAQSkZJRgABAQAAAQABAAD/2wCEAAkGBhQSERUUExQVFRUVFx4aFxgYGB0cGBgaHBgYFxgbGCAaHCYeFxsjGhgcHy8gIycpLCwtFh4xNTAqNSYrLCkBCQoKDgwOGg8PGiwkHyQsLCwsLCwqLCwsLCwsLCwsLCwsKS8sLCwsLCwsLCwsLCwsLCwsLCwsLCwsLCwsLCwsLP/AABEIAMIBAwMBIgACEQEDEQH/xAAbAAACAgMBAAAAAAAAAAAAAAAEBQIDAAEGB//EAEEQAAECBAQDBQcCBQIFBQEAAAECEQADITEEEkFRBWFxBiKBofATMkKRscHRI+EUFVJy8WKCBzOSorI0s8LS4hb/xAAZAQACAwEAAAAAAAAAAAAAAAACAwABBAX/xAAxEQACAgIBAgQDCAIDAQAAAAAAAQIRAyESMUEEEzJRInHwM2GBkaGxwdFC4SNS8RT/2gAMAwEAAhEDEQA/APW5UthFySIpxGFUovFMzCLAuXdvtB6KDnETCoAThVtEJiViJxIM2HKKZgG0AomneLAoxONEJLEaQmJJBiMzEZbsIlFhspMEphfh8Qo6AQahRgGiixowIjQMSgSzIyMiJJiEIYjDhacqg4jnOM8NmSw8kKIN2NRt4R0ySdWiUMhkcGDKPJHnCfaLWhJzPQWL313jpcT2XKkZRMPjDw4UVIoTci8Bnhs0lzOPJk/vGiXiOVVqhccdddlXD+CplBLgZgKq1J3gwqBBOgjMRglLAGchjVhcfYwFjuFzWHs15hqCWJ6G3KEXydtjKpF0lVaJpBqIqwuGUEgKIduvnFk0qALAE6dee0C9sssaNtAacYtIeajLuUlwOuoi2RjkLfKXa+0C4slovyxoojM0YpUUQzJG2jSTzjcQhjQBxDhhmKzCYtBZgASzu7s4rpDCNERRGk0J8TwqatwcQoAkEAIZmejhTm++kTk8MmpYDEKIG6Afhy3Jtq28b4jOmoIKWyvvAeK45NlnvJBBsRD445S6UKaS2/5HMqWsCqwTvlb7xkIZfaFQFQX1ofxG4vyJl80PRMgDj2IKcPMUlWVSE5knmKjwNvGD5qw7OPvCPtevLg5xCM5KWa19d6CtNoTJfCwhxg56VITlUDQOzbatrE1iEPZqZNMlOdCJYFAlKSPGqjz0huucQLxcNqwimbIatoElhbvmp9IOlYgKGhjapAPzeHJ1pldQabhH94q8C30isYUO4B8YO9sReIjEB2NvKJyZKK0Kg6XNilWH1FYW43tKmQsJWhQB+IBx6/MBXLoRuhzNxSUDMtQSNyQPrAeA46ma90B2SS3ev42Y+I5RzSpK8UpE6cyAk0CrHMXAAPhe7Qx7TJTKlgIV38wcOSWqo/2uanUvANURD2RxWWtWVK0qPL0z8oKW7UvHnCphGVaXQU2BuSHIIOukdXgu0SlzUJ9mQkpDqY0UQ+zcur7Vos3xLAz1JGVVc1S5tX4Qn7m0DyJGLSl1FwGsTmZ6liz9I6QKBtWF3FuIKlIUpACstVchqRUP89Iu29EEiu0ExILKCzs1uR3NDDDh3aYKWETE5XsdH2O0cUvik6YozXASpXIDZv8AS1367Qum8WVolIbkS72bpvBLGwHkR7CVjeNlUebYaYqbKC0BUwUzuO8hVzapSdDDXg3aBSVFMwEijF6inO4iqCuztAqNwDIxTgEGhjJ+L0iqLCpkwWMDyZaU+6kJHINAJxFYkcfBUyDTNGvaQqVjXiaMRFcSBCsInRw+3qkWqQWYKbnFaJkbGLS5GYAi4Ja9optlGlSVCubS59NHO4/idwFrJs4NP3jp5i2DxxXE15pqizV2aNXhlyexWV0tA8zEKNyT1Mbk41SSDdrA2HSKmjGjpcV0MXJjAceX/Sn5fvGQuyxkB5OP2C8yfuHcG7QypkoBc0e0EzINyColFWYhqOKUgHtjxCciQSrvJSXSU+8CxSQoFwUkEpJ52jy3HY5ioylEhMwZVOwzBjRKgVKAIN1DRxHoXEu0UvE8PlhYOdaWBKWQpVQpiQcpBG6T0jj8/gcZGluw/gHa1c3KDMlhx3UJJWv/AHFKbtpTpHTzM6k6/JvrCTsjxLDy5KBIlqUogAiWhTPYuVU8X5w3mccSpQT8WqAUkpq3eykgeJg8c69g0tbZVKwy9C0Xqxa0XrBaZJIca6axYvhpUnTxhzyJv4i1CloGRxRLVPlFv8Wg2UPGFuJwakFikjnoYFxE5CElRo3r5wflRe0B5rXUZr46ZRqxBNnr+8CY6YiaVTQlYMu9KUq4vpq1vCOfxWOmBKVrGUn3EfFlq55C194sw3Glzj7M90K91ILBwO6CzAuQAXhGSltDIyC8Rx8OBKOZQFDVkuHUUPrpmZ63imbNzEEm5q+558zCTDqaYUkgHM3IMa+A+0Tk4se6E5u843LF/ANCpQ9i4z9zquH8NUoCiikC6QMzBzl58usW4xKpUhUxSESwgulBUc6nZ8yn9+lusT4NxuQjDDMpKVagkh1DUX0a3SppHGcc4sZ6iczhIACQCEpFmSD4VNYGEH3Lnk9juOy/EipCpiyBnL+NjTS0FY3hImKdKiAT32chYA7ovS9fCOGwfFZsqUAEOACSTz2/3RvAdr1pWTNDpFSwqB94coewvn7lnaFSMOgoIJWp0IAFMgX7xAZtq0LEwgExrpBpQF2rQHyfxgfjfaZGLxQVLGUZQk+6XY3fMGuK6ax2vCezuZU0ze8O6kMdgksDqzAU5xIyQLXJ6BeyHDVqUqYlapZQaKFQp7hT3FvnHTTsMSoe0WFk3GXzBuByeAcRxNYQoIlLDEJT3bC2Y6C1ukEYOQZQebNKjtYDwuesW9jYpIYSjlDAMBYPAWN4uhBAUoAmweFWO4kvEnJh0qIALqPdQ/w1Y5hypHI9oeHfw6QZk0LmrskOaalRLdBTfaLjFAynStHX4ntLKSWzP0gZPauSSQFFwCbXbQbn8R56iaSanwixEsqIABL6C56QzihXmyPQMN2rlLBylZIdwEkmlSaUZoK4d2nlTFhAUUqNgoM5OgNnjzLsxKmzcPNUVpQhMyuZQRmJA/6yNqwYvESUJHsytUwEELHdSByB7yi+vdtaFJqSCeSSPZZCecIO3WBQiQrElIUtAZOjAuLggmpe8crK/wCJKpK5SZhzEOFlwMwWoZVWqQAY3/xO7QYZcrLKUmZMJBKgolKG/wBzBRHI0jLlemh6kmdr2G41KnYSWErdYDKClusq1NSSQbwxxnAkKCimiiDVnFeUeK9je283DhUuXkVcgrSGQ9SQaEClatyeBOMdsJ06ZO9pOUtiwyqIl/7Q4YQWOUktC3JdDoO0XGlYQ4MZkrzycygC5qkAZqULjfQx1BScgWQcpSFW+Eh3jwrifECopdhlQkBgA9HDsAVGtzHXcJ/4j4lGEMoLzJSFJZYCgyrBiKgadY0Y/FTXXYh44nccH4kJslEw5QVOWruQNNoyPJZXFSABmV4KLRkMXjtbQt4WGTpE+ZJmkA5UTRnGYJ79QnMgmliKWY2Zod8LxyZeDXJWvJXPlMskqU7MlT90sGcuK0ajLJuCHsVd2rAq7xUWDKADvUVF9dWECzgQoiWFAMFZVkj3tXzFJHysY5M3kWzSlHseidjscqdKErEYlKJCVEAJWlCnBevdJNTZxcx6As4SQls0pAagSzk7snXwjxHgmNZytXu0Jow1IcvmPTeG+H4iFFwNeQfmz0HWJhy116hWerYftPh0hsxD2OUt9IYfzyRmCfaJKlWALu9uUeR4riyh7oYMBzpu59PFuGxKr66sfxGjk1uQyLjJ0mekcZ7U+wbNJUUmgOZLks9g9OcDcPnS5qfa5PaKbNlA7oPJyz1uTzpHn82cVEEkkizkn62i6XxiZLQUJYDkKXfwLnQiGRmmqRUk1tmcbXOKjMmgnvZXHu0+FJFGEBSJhABN3ofWsM5/H14mWETgKF0rAqNFA9SA+sMBwrDGQVJnMpNTnGX/AKQHdRsKw1zpbEcbdoUzZstSFrJmpmqJLBIKVAs4dwRVzbUCH3ZvgrylYhBStWU5U1YFqhQo5IOhbraLE9k5c6Whchagktm9okpenvJGo5ecM+KY2XhZAwzKIVL94NqSCfv6eAck1oYo1tnn+FxGaaolWUioNXfRgkG12AsIo4bjEpmGymsk/ES6Q733blFvaLhvsykyD7RC6g0Ctl5hcV3uI4riCfZzkKKVe8CUkuQMwf3VfIEwcp0rQlJ3TO7m4ggd0qBsdiKfceUAz1ZQWD0qbMbnw5+UME4DMlRlKzOsJDGqndmAHh4wxwGCw8mc01YWZbFSQHqRQAAl0irmhdg0FyRfFs4LCiX7dKkTESU/EsJUpIP+ph3g9LNpHs+AxH6UoIVKUhmUtNASKMkACr36GkeXdtO0xM1HsULlBAU2bvBQJSolioge69hWtYuw3a9RVLzLLFLEAECoBs+4323jMpVLY1NI9XkYxJUQ4oH22qB4wg7Q8Uw0tQE0qUb+zFehULtyJaPN8d2ymHFe0lLYFkgszpbL0Ds7wsTxNSsSvMpC8pIoSc3SjqsK0vDI5Y2VKTrR6Hje2iMmWV3VEHKFgBLAOcrXOw1eONCZk5YJdZUoAknUlqn7fKFuN4mE4hK5pzEXCia2YUtTyiqb2kXM7pypTmUQAGy98ro2gf00FLLxtIXXLqdTijJwpyqabOT7ye97NJ0FAFKPiBXWCl9pCqT7REgZkoPeICZaKF8ibE6ZlEktQRx+NxKQkkKctWtQfzCiVxFQkLcuWatq0J63vAzyKyKxh2P4nNExSUK99JegUWo9wfKOiRiJKAc5JIoyRXnW1I8/4MP1QN/vD7Fy8pISCo1Zt3o3hCo5Ix0wnFt6E/E+Ilc1ajSrAaACzQRMxDgPlSVXJqW5PaFGLkLNgTu1a+jEpaSGBqpvd1/ZoW9jEgpU4k90uLENoPAxtGLye0U5GYc3e0Bez/U94vXTa8NsHw1ShoQRXxH5+sA5KGycbdCRY+J9vMftByiUIVrUONrfaDcNwdl5VqBIDszUqOTNBq+HJylQdgLA0ID0LwMs6XQLy2/b8znyXqKDoIyOn/lEo2QB4n8xkB569iuH3lKMUpZSplAKzOLaMD8wYv4pJmurLMFEsczZmqxoGIFIIl40kHOoJBfLo+zFvd8NIsxOA9qAczLFyCGYAe8zk2MIlnd7D8nSoX8OQUkpUtDAB3BIfn/S9/EQ3TxE/DUAFye6gdHLm+kc8hKZSqqJK7ApJJ2N61i6fPWtTFLpFcqTTd1E2A2L2g02naFSQ8wmLXMNSUosxoS3TQ3bkLw1kY5Kfe8o5qTiJgCVkEILHMXav9LivVjpB6Z499TsNCCTyfb1WCjkgk7A+KL0NTjSS6SA+h9GMw3FEqKhYgtysKdXpCQ40LDpqD8/8wCjGlMxQ0Lmpq+VhG1qAMck+51EniBQcyMpb4T7p/u1hhM43JOEmGYDLWoHKpJZ2YsC3d0sz2jhcVxirWBPkCR9R5QPisUVJXmVqfm9PXKLlNVQSu7O34V27R/ALQtU3Mk9xaSnMWPcem/WkbR2sl4jCSs2cTJKMqnLhQBOXLzb1rHmqpREkEOc4c+BgzhhK0NmKSpYS5tUgb0PehcZKOxj5S0dHh+LqVNmOpx7yauwBFAxa30hZx7iQUslOVyEmw71KglnZj5CEkicUqUCDQkKrtfzEYvClRl1JzOOmUJI8jF8m1TB4bH/AAjiy0SV5XyuKj4SpxTao9PC7D8SMqb3SS9AeWx3gT+Wzggj2aw9iaDeDlcGmISF0cBjc1U7FzsD5Ql5YqlYSgwTjHFxNU5Lsbatbx/xBMyapIQw0d2qNh0qKfiNSezSQQVTUsGJAc8yOsMsTKSogIDAGznwN7wuXiYXofHws5dEIMOSabfYOYowS1Ca9mUxLWqH8o6Lh3D1yyTQlmFLdX5QzTJdQKkuQaKIo51JZgw3gH4qKdLZcfC5OrVHKYsrM5SlJIbQirNTmQzN1iWHSczNeld3av7w34ila5xUlTiULljmr7ra08xFMnhyyqWEEV7xcsDVx4h2gnmTVsDhTpFMzDZWf4wSATShr5xKRwNLHOopJ+EM512sfzFsvBh2IcpJBF7OX+VXi1WGSouacgTp0Dm+8KeV9LIsMq5ULjwFaViYClLhwHeg3OhbeGU3EHIpYoWqwYCr0etYmiUpcxKRXKxa1HNDqOsA8VWkIIDuTvs5P1iuTm0mFwcVaK+HYc5FqbMQQMvxHuiocWhHi8XlnqNU3HSOj4YWYAF1Aa613FdoIV2OQpyalVXN71YaFt+cGs0YSfMih8K49TlZTCp6EakaaX/aOgwkvKkUqa8uUbl9mEia5WUy3/pck29HlBMwBMsgZqAh6VFAzXZ4HLlU6URuKHFtzBJRUZxWpNMrUZ2f6xXjcRlSsPQ0ALOOvrWLZwzKRWhfpQN4QDxWQqgTUPU9NPK8THuSsDK4V8I2QskA5haMgTCygEAEl+sbgHHZS8Qx9MWtBS7KTdiHsdDcQKCCo5i9XAIAKWuzXhjiKJSCaA+6WrcGgNCOf3hXj8aZpGVKEhI0ubVOn+OcZotvR05QhDpsVcRzS2yl872N7HQM9R5RVJmiWtIWCBTOke8KulidW8I6BOFBQnMsKHvUAoGaxG4oYomYKUlILDMwdSqqJqX1YNsflGmOWNUzmSxO20tIhKnk1zKyfCl2ZJ6G8XY3hyVyyShWUVSkOSdnYOryvyi/CE90JQBYUFa61PdrqIu4hxJgpBCAUqZ216s/rlCnOpfCXiwqe56Qj4fwGcyc6igFSRuRmLOdh8+cDYzhs/2ik5CpiUu4FQbitvGOpwGNWkBxLJLfDQkUNKlzvrSBOI4xiRKRLCg+YKkoLGjEEpfTeH4sspTr+NDMuDHGFp/3+RXhuCrU36SQQkPmWAdbs53+cHYPhpS+ZI7zOKZfD7xBOPmAWQCwtLSPoILwc+YpJJCWB/oToH2g54cldfr8zIpQsWo4OtUxlIeVQgoUn6bcotHZgBedCVOlWYAs708H/ECyuJLZcwBKkpv3EuGLXZ4nhuNTJgolIQVAe4mxIB0hfl5G9MfCcEnoYy+AEh/ZSkElyWBNyee8VzeHqTQhJD3atNaAU5QsR2lbuAVCiKAbnlGpnGHKSp3JpRrAP9YR5WTvZpWSNVoeYfDTFJ7hCK7kHStmbziqdwmZYrd7uaeYG8DSONJy0UAH2HLlGp/FVAFWcU5DWFcGn/otT11RicEQSUys22ZY8wGEbTLXlNB0S1Gd31fWBE4tyXs1GO8WHEhspJ2b5vFhSjN9yyRMUPeQovt3SdrH7Ri8FnUclHrlUtyN6G9Yqw4RrWsZMnqCzk7oelekR9dFwU1W/wAyw8Hmj7sQTEkcGJSXBSobiptq9GECDiU1z3z3b1i1PF1swLkjU9Gi1z+4HI7Ny+Druyn3uG8I3MwBSKhR8IolcXmWc0c/KNr4ktQqawa5WLldbF+DwUxeZRJRmZq1o5HrlE+LTUZciKkhiTfwirB8TUykrBOUg9dn3iXEMQuV30rcNy+XnGh3yQqo8SXCmSaoKQzVL+NAD5w2RJUqiXrWwPmYA4dxucssVAMOVtNIco4rNF6j1tGbM5ct/uMgo8XQNjPaAh0s1nU3Ut6tAeJlFbsRUN71BvYVtB+J4tMBsPA/mF/E8ZnDTPhrQCJjvWiOn1K/4fIjKRmOj0Fb84ao4vIL58OBTKLMoavW/UQmw04I76GPVKT9odSV4gl/ZS6UqkV6MXaJmS7/AL0SC7L9rEuJ4bLK1GWspQTQUp8zGQbiON5FFKvZBQLH9N/vGQxSyV9f0KcIWEpmEqJJSQNCTTn1evTeLU4YzADlDDugkbCo5m3zELsACpVFKCyGT3gBUbEG9ozLMQVJKiRawDs/iaP56whw3SezpPPxi24jWfOSO9RgGLs5BHLUBqjeFGIxGZkyqEXUohyKswGkSmzwzUZg5ajV8Hiidjg4ShwCwdIavgN9oZDHRz5Z5Tk76PsH4OaoJBUXU4NalgaVbTTrBOKw4zFRU7k5bXdyTSsCoISn9VWYb9bDf5bRZi8WFDKgpcp7oIehpVzQwumpWjRzjPFx9vyK5E4iqS+1CHvUnaGMpJIJIvX1SE+Dk5SQSXFy1G1DbeEOsHPSA822iBfqaurxpD45VCVvZgeN3yeiWEwzqBIo8P0YMJw808iRCHDYzOpksE6DXW9P2h7MxhmSTKUcoVqBG1+Ox9JaAx4m22hf2c4QP5fOJ+MqbxJaKsHwQpwcmlVJKv8AuMMZeZMhMpJolq7sXrD7C4uWcMlCgykoyih8NIvH4rC/8hssE66HlC+FZMVMBsK/NjAvHpTBRGiUt1Kq+Qjt+JYATJuY6sKC4AhPxbgQWWS7PamlvXKI/F4KpMBYMl9BBwLhpmYdZ/1JA843JwipuJ9kmoD+Tx0+DwuSWUJFy5DM3p4v4Phhh5vtGB7rEAV+kW82HS5Iix5PZnAY+dMkzSlQt6+0HYnFE5CB70dF2kw8vEqCkDKpmOxNWqOsZJ4OlPs8wJy3YPppCnPBfVDeOZLocjg+JEEvBo4n+oKFszO1NPzDxHCJaVkiU5Kizlw2jhqUhpJRMsZaMrWFA/RmjJkzY1LS/UZGGSrZxHEMV+soCxAf6xRIxhzo5U846biPZpAVnBIJIodm84XHgTVJ10Bt840eZha0wOGS7oXpxLM+oJ8zBCppeloZS+zmZ3ISCKOR9jG53Z72YIC68i9/XnC5Tx3pkUcncV2UlWhSCfB4E4rMzSyeY83ht/8Az+rqIoGcemg2T2e9p3W7rjX0YHzIRalZfBvQi4UpklXQeTxE9qACQdKecdSvsuyMmUNd81fGEOJ7GVKga7N6eJHJhm25F8WlSAZHaD9QvarQVOmvLPMRv+TSwSDmB3IpbXfwgoYJBSAFpJ1aCm4JpxCg7tSFsxWUpAtX8xfju08xJDdIIk8KIUSSFDQaxcjs4iYDmWAXpp9oFyx38aspr/oJhNCu8p3NTTeMjqR2YT/Wj5iMiv8A6YAeQynCS0g5wpXvNUUZnHQkNrA+dAC1EgVJYXDuKaEWhzhUPLmJKAlyG7uWwAci2jf7T1gaYuRKlpQZeZSjmyOSSxJGazp5WpTWMyncu50ZYfh3+oj9uWzIllKSwD1LAmz1F7xnEOMlJYhTgBgzKqxrveI4BIAcqZSTRJJpXQGx/ME+xTmCmGY2dRJFRtQU+sbfhT2jivrsq9guaO8gyxWpOY6WSfVILVgkyhmEzMdc1zTe0aQlRDKeliD4hq94cvpBE3h4WUtb4iSAeVLQty7FxnT2wCZjQihPeLNuejRKTxEqBIBcFgNhr18zWN4uQhCyVLQHUb3u9MtUgQNLdSgEpCQdSXFNQL/OCSVFuTl8joeH4opAyvW6rE8gGYDnWDZnFxLopJAGvXmS56/mFOHUJZplCmvXXWuvl0hxh0pmDvMsMxpYaubkn5czGTJFXbQ7DkS6o3h+0Ame5LUSwc6XrrWkNSokOmnVoDl4OWgPLFDel6NeJSySqiWbnGOdf4o6CkmGpm7sekRmKSASoBuhMaCGDsS8aOIIplNoBfcEqrYqm8ZlpLJlre4oxI5P6pFuD4oVikq+5+TxbiMQ1csTw+OCqszWpf1Tyhjar0gco+wT/DilAH5RBSNxQRITK9B9YsYsLEbQpP3J1B5OUH8xKZLO7CJqlEil+jnpFYWdIL7y9yVSRv8AhUquHiuZgJf9IfrFvtFj4f2ipM5XxD83ilyBqnVFS1S0jvZdgw9GKzwmtwxsDekMJkz9NwA/zy0cmkQw89SqO5c90WAvXwg1Oug1+GbWxTiOCJIIKmJsWNIngOG+yopRJ3Y/e8OVrbQeukDTsQVCggucpKhDxKJEh6em/Mal4JIILknd28oq9ornGlTjaBSYUcG7K8VwTDrvLBPUj6GF38lwmbKO6TstRNNKwwUTYQBM4bmUSXBPqu0aIuVVyYflpPYQnhUpDlIc5tyfV4CxMlKSWzCuin8or/h1Sy7cvefTQerxUmZNDFKWZ3J+lfD5wahL3C4wroV/wr1eaehpGREz1GtuhpGob8RflYxoOIkpCCsrmXUaAO5tR/H7GFM2UAXUoOFPRwAfveDcLKlpQFiYPaKLVLDTerNV+XgROIyUOkIUFuHU1gaa2IbnpAY6UqX7AeIlLgwWdMSSkuzf069X3+0WoSQoJDJBomneJ5nwiSMWZZSNDcafv94dnDImJSuSnKXYi4HPlZ6w2c1GvY5ixTyNi4EhaEzQBoHBc1Z/nrGSZZMwy03SHNbDZ4ZzVpyiWsFeWmZ2a5GWga7couwZRkBDZlKruWbMS92AcPv8kPLq6Gx8N2A8OmWpZTNqW7ig7gu5NQ7UZx16XzuESwggqyKz3dgpLCpuT1inGyWWJacxz0U5qSTpsGaLsPh/ZqDmqCx1oRTlYCsDKXdMPFBxdSj0+vxB1YUDvJMxaUhiWKUvoX2YcoJ4MtQck90mp0fZ9NIox86Ytak51lLBkk/Fd71pApK0kBbpH1FLaQW2qYXkxpuPVfX3jzKnN3SzlvTRerEUUwPdLV9WhIrGO1mSH9fiB5ONUXKibv8AasK8uxyhKSrudJJxBNK7sIJKVFj7oaxhFw7iCk+N3Hp4JVxAqe5G408IW8e9CnJwVMZTTVsgbU6QKqWthlRruKPf6CBE8TOZikgc9daQ0RNfWn7NFNcepFJt2QRLUKkh9n5QQhRaBcRJJNCBt+0ESpbCqj4wHYfHrovQAKt8hFQlpGp/PlSIe1S9SXiS1LfugEfaKQdIrnBbdwpAOpcmIKzJFe/QuBcdIqSteUUKa6tuYtXNUaJKee8E0CnTsFTixmCQLku1GGlPEO4jXt/Z5nITmVrqQBbQgxdPww98hKVCoO7cormoTMy5sqim3Q3fl1o8Xo1Qk+taJfxQtkzO7l32tTmIhJn6BOUA6X0ob3rE0S8o72WrsE6t9aRbISlR0B2eob94iF5ZU6a2D5lZmyqb6Dmw9NFy8G/xaWbwi0SnoWI071REpWHAFEnxL67vEM6tFB4eW97/ALfxEE4FWYjOlhRnqNngtGIADH811aLEzA9+lIu2i6TFkzgyauVfO3lEP5a3dZ7MXYl3J+sOENmO9reH1iKqVZw4tvQQSyPpYTOYmcFckpNNKP8ASMjqch0b5RkH50i7Z55KWVOkMCAQDlYjU3dndr7xKRLTUkEAM3p4nNXlUVFiF6aMDmDG9djtFGJlqWDooAk8r18B6pG5bFZ4SjEvnzAk1JtQNezeEFcLxs0HIkhCFKzNch23p/iFOGxSiBcjQ6t6rDXATlEDKpm906iu7WFfmd4HLGlRlwRc5U3Q3xqLumoAOjKSRU8iGtyG0ZgMrKAyuB1pXwvTxgOdOOSn/Luli2tOocWi3CTs+bMSMwolPMuSd6F4wuPwndUXXuv49i6ROyr/ANRAobmta9IskKzqIAClKopTMf6av9oHOHKaZQo0AKS5JuCRzgtITmLu5Dpeybu5ejb8wBrAv7ik4zVyX+qBnNVIRuaB2a1WcwsmrCmUSS9C/Kzcoe4fuJDKfMTry71NWrCeYtJdi5c9Dz5XqIZB2BGEU2kUyJw7wo41I8ab/wCIomABRIq7ZW9enjUnBKBU9VE6UyjS70rXxi1E0JSSoO1KaXry/eNGk9bBaXfTDJKyLFy1a25D9totkzgAad7QE08mhJLKkjKKi4UVUNRSnKJyOJVU5DjUsNbv1+sTy3ujneKhbjfU6RAmBJy5Abgm4Oo2ZiYv/iGAUe8eXxRzf8UCwJKv9QNIdSZoCWSAUixcOOaTCZw7sCL4PiM5OMJuCAR94jMxNwm400MLM5Juej67n/MZLk958zbuzabGE8Eu5phki3TQx/iSQbP86+vtEcNjaEEkqNg9Bp4N9oqolyCS4a+tnHrSIpyEJd0ltn1+X+fmCS6m+eo8fqvmGs6QCHJrYtpc2B5QPOkoAzpQSoUZ212iuXxNae62fdhXwpG5uOzghKQnML6voS2n5gqozKPNpVRNOLVcgpOifs7enivCD9Rg4BAFb0P/AOvpFkvDkOVTB3qHXzI7pcRHE4gj4fdcjZrfYwCaukbGnGNdQqdMI92zM1Qx0bqKPFOMGbwuWtfaK/4jNRjduld/OLCcqlEVJ5M1hT5RSdPYqUG0mtkpOESQASoHQ7tBGRg7k11gJc5V2JDnXkH56ecW/wAQKbqOun4g3ZmyRVJXsJM0v3dRrpXSNFJJZkt+4jQQTWjaddBG0Js9qn6RT0IqupakWtEvaUa0VSy3rxjYsNzAWPiVqnHeMjFTQIyC0XwOJz1DMWOpuXZ4hiODd8kL98H+0Emg6DUm58xTiFFZ7oyFzQuEiqmUTo1juInL4nmAUaA0rUaA9P3EdbjOPpDcoZGDFSJa/ZzHKQHLBm5A11hthsQmUQJJUpDd7NoTWhN7+EK+IyV53PeSr3QkOKUJtz8otTxJKgyUkpCdSbVI+RF4OcecV39/YTCozda9jpJc/wBqmoZSQo3DOeQoIqwyEFTrUEZQ5YsVOWa9ne3KE2EnkTlglSQU0L0YD3QBqxuee8X4WalSnVcal6XOU0qGNukZXi42alJt69xgZZSo5CUJe4U5Llt6tU0saRb/ABIClEDMQwINnbnyYM28ZJlyw4KlZyNRdRo/7ExUVCpykHQk02+VPIwnqN8tLqB46dPSkMh01fLZNTQg3D6ne8Sw6UqAI2uLVd/OkHSpjG4Y6iw50cO3m0VhKcyiwNcpJtVzQNuT8oPlqqLjjUXp6BMRnZLCpBLg2cFkndy1edICx6DLZx31M56ac/OHcpaTM1FO6/hXw25mBeISwUvlBUbVzECwPKDhOmk0Z88NN2JZk1ZBAVVwNm0sbW8uURTgyxc1pTxH4iyTJYkEfLpDLC4VicwfTKaOaE30jTKagtHNhilN19IVoSScyatzufQg1cpYFAUgkNSt4NXg2VT3TRmApzO0MV8OLAAuCpsprqwfSn2hE8y0Ph4SW1JU/fsKZM4oSVlOYXJc8k2HWGEjF1ZsrB6Ehns4B1d4wSvYoBZ2DMa7DoelIDwuJVMXRJJWpszbmFeu2TNj8ppXtjUKy28nP28GjeGWlQGfvEO1L7v60gVcuZLmkq90g0NAwLONqi+rwZjEBiUM4Fh7pIpQdCYRJfr3NnhZPi1JE/YFJdOWpNGqGpTq/lEcXIWB3S6m8OjmlekRwanfkWJ56jlXXpBE1LihY2Oo09PrC7qWzTlhceS69heicQjNnTldnFvlvSwgoySSGqMoU3Us3KIJOUg/gA9fOsZISSHuHI5f1U2vBuuoCk6tonJCy6EgDIpgTaqcwc9foIxM9jSpFbs7bbnSLkjKCWDkglzQGlFbOIonSVgPQZtA7t+IFNNhNcU3JhOFmhbgqCak1S7ank+Yt4RT/LmKmVnZT5uocsPBusUy8QGpQm1N4slTwlnJszA66A7UgraboTOKkoz/AEC5eJDAB82rB267QRlLACo3/wBwDwoloylBUnMlSiQK0vUixL2zUrtDzEMAkpIymweorrQRJIz5scauP4lIWaE7t4V+0bSv3idPxFCVO+vS92+hiU0tydvOvoROFgx6bNrSCS4MZFcxDklz84yC4oLkjhsLiQoLRkHs3ubFhQfO3Vui7GyyFFKQpBCWV3qkk5m/0gOKDausdHgcMMrAulK1d4j3rinLzoIvn4KWpJUSHYgE2HOtv2jorPGE+gxeHlkgmmirgyiqWz5cqQnNqCQa2IZnI2GlYD4nw8ZAJZBLoJAPw1SSnd+UVy+IJlky0kzApAS5YJb5nl/0wZwxCBLMxeYqWoAMlg5DsHvlYh9+kA04Sc1/6Ji4+l/mLuGyGKs5FDmL0Icka/XnEJE0hROUrJJHdc1ctTZvoYdpwySgTEoop3IdJBcFiD4t/dFeFDALCBlfvMdSk5g5LEFiep5tBebduguPRJ9O5blb3zkSfeKjUNVm0t5vBpkqCikmgHd5sSBTSoPhCrBYczZIExyfa53qSCRYvYUAf5XhpmzTDT3hezga/LQG/WMmTWjZj5S+J9AHCqQFBRcEju83oKhm1pygbGyz74BfNoXTVyw2/wAwzVh0pyjKQzlxuyrVD1JtvAysyZacwdZ00I58wT5QyM9gzg49f0RLDzBUk2HecUqQC+hsNLRvFyyapCioPlLgGztWmrt1gZGC9mVuQsWITcEl3L/OBRjiM2bMkpAKQd2oSejnxi1jbdxFyypxqaoIwMtaVZls5tvaL1pLZviBBPyJ+20LJE6ZMHcOYO9mIKgW6hvtDJU8lnBBzAF9HZiN/wBjEnFp7Dw5IceMbSJScQFZc3dNKXcNzqKPBo4gtJUVd5lAANcGoPV/pAeIwIJ7rljRjU/g6xGUZmYJSD3ddqNXNTXzhbjGXQB5ZKXxL8f7CcXjApbAEuWqCALU5O5vB0mclKCNQoO9GaqT63hGqSSVAFim9djV31q8GDDhYqot8qtqSWt9TAyiklsO5dWroYTsXnJRmYminLnVgGsm/SK5WYjQCzXO4b6QEjhgd82UtTlv1i2XNKUpBJzC50Nb8qNC3FdmNja21RNWMDgPch7cwXPrWJyZlQw8H0gLEYtIAdnCg1PFzoKQZgZRKWPeet2d9bkbRJRSjZTyz5JIsXiDlZiSHqz1yq+f7RDDYgoGRrsfnfyEUcUISqWAoZioAh/hAYnYXZvlGsPicy8pbuuahjpbpUxFD4S3KPJ2wuTMow7zupyOup1DtGsRNzLBObNy90C5pT584wTQEgVChejAX2uLRXMW5vlIV8Ny1r6NpApbBy2l2MUA7nYV6b+MTzhIcbsCSXvSwNaRr2IWQRrpYbEjat43LlgHSvL8RbZTi+N2r7WYqatYY2+evXeDHFDQE1bwaMTw4llCg0u5AvyZ40cICpibetenlBaOTHzOT5uzSJwDgV/LPEpkzZw2w9bwDjXkuSC3Nmp03imZxIrlOhJdXyTzo7V3+0FwfYuTtvY0SvkfmIyF2Bw01UtJOQFquSDSm0ZEcKYNgmGmEyrmx+8C8fP6HUxkZD4far5nUb/438jmeHXHU/tHQr/9Ogf3Dw9qunSNRkbs/qXz/s5WMf8AF9P7JZ8crP5RVg0A4dQIDZh/5JjIyOUvQvmjpYer+X9hSwyKU960USkgrqHp/wDARkZC13Oj2RkxIKqh2IblUn7eUUn/AJyuh+0ajIuP8CZ/yB4g/qHnMD8+u8JeMLPtVVNkfRL/AF84yMjo+H9X4HN8T9j+L/k6Pg0oCVLYAPLc0uaMTvG0WPJX/wBYyMjFL1v67mrH6Qzho/UV1H1rGpwaalqOgu2tTeMjIV/n+AUewuUP0Zh1zt4NaDsIGCALbeAjcZDMnT69hmPr+f8AJvFingfpFOH19bRkZC16RsPSwbGn9RtDnppRIIhlMDKDUrpGRkMydF8jJi+0/Eo4j/zcP/eftEZAeYHr3H8WFesZGRUfQvk/3ZJfaP5/0VcPPc8Vf+2D9YJl2lnkr6RkZEyep/XuVD0lWFPdPRP/AIP9TBWCU6iDZjTSMjIN+pmDxnoj8v5G3EVEANSukCrPd8fuIyMipdQV0N4kvha1tfwjlQO+Og+sbjIdj7ic3qGSZh3NzrzMZGRkCB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7" descr="data:image/jpeg;base64,/9j/4AAQSkZJRgABAQAAAQABAAD/2wCEAAkGBhQSERUTExQWFRUWGRgXGRgYGBceGBkZHRsaGBgbGhkdHCYeGBsjGRgXHy8gIycpLiwtFSAxNTAqNSYrLSkBCQoKDgwOGg8PGiwkHyUsLCovLCwsLCwtLC8sKiwvLCksLCwsLCwsLCwsLCwsLCwsLCwsLCwsLCwsLCwsLCwsLP/AABEIAMIBAwMBIgACEQEDEQH/xAAbAAACAgMBAAAAAAAAAAAAAAAEBQMGAAECB//EAEIQAAECBAQEBAQDBwMDAwUAAAECEQADITEEEkFRBSJhcQaBkaETMsHwQrHRFCMzUmLh8YKSwgcVchay0kNTY5Oi/8QAGgEAAgMBAQAAAAAAAAAAAAAAAgMBBAUABv/EADIRAAEEAQMBBQcEAwEBAAAAAAEAAgMREgQhMUETUWGB8AUUIjJxkaEjQrHBUtHhMxX/2gAMAwEAAhEDEQA/AKNInkrMogkgq1Nrhj3aD1LylkuCUk9KEb0qCCOsCIwSCsrCgVFqvSgFCK6D3g3EYB2KasQ/VIDsfU927Ro2LVetkywvEFy8i3IJIqDUFjW9Gr7tDEcdn5nM6YcwyuVqcMrMA73CnvStmcRXZ0tSQUgZgMtDcB7nQtuN4ZSkD8RvcgWIAGvn6wJc4b2oVxw/j7FIKipKJoLUZsrUOUBnc7kwbL/6mKrmkDRmUd6u4pymnXvSjSpzqINC+16A/Y6RknEJIfejNqC1T2a+ogNuoUhy9AR/1Ql5kpVKWCXcuGDP61b89hDLhPjuROJSXlqAB5g4NrEWvq0ebfCDklilwasQAae30jVrAuQoemj9h96FUZ4CLJeu4LxBJmlkrq2ZiGo4S+1yKXrBy5oBAJAJsNTrTePFcNPKUryHKFgAj+YAhVGt8r/bQ7meLZqlSpjB5SSnMxOcEAHMH7uzGBdEL2KmwvT0zQaAg31GhY+hpHUePYfiE5E34qZpCrl3cuG7Ed+kMz44xAUksh7qYUUdFEbtRxu20T2J6FdYXpsZFHnf9QlOnLLCRR81XOatQacv56xNgP8AqVKWRnQpIIHMC7Hs1oERPIulNhXGMgDDcekTFKSmYklJSDoOYOGJodu9IJl4xClZUrSS2ZgQSz5X7OCPKAohcpDGjGzGjHLlkYYyMMSFy1Go3GolQsjhRjoxwoxwXFckxEsx2oxEswwISo1GIyY6UYjMNAQFaMcxsxgglCwxqNmNRy5ZGRkZHKF4xh8NLZJTYvR6iri1mLV2MFycKkDlcFrHe3k5N+sAoQySxZJYjopw4roT+cFkZyCLsPOpNen69Ip2e9MK6lE/KSC4PmLHTof9sQYjEBBWSwu4GhDJUBXsYLU2ZyC9Q9jYDS7tEy0BQdwXpVquNaMbN2PSJDt913KhkzcwCnFUu1Lvf8/WIpqMgCrh37An8vl9OkESEEMAGALjoKgpMTKBerFJpq4NbjQF/eJuioQ8tKmKQxHMB56fe0SYXEsK3JL1FC3tV6RGA3MHOhBO1PUFj6x0SMygdQbihuH/ACfzibXLvDq5CCAlja7AVBHkPcxJKmOFCyr32cb7RqRNYJBA5mLeTHyKSfSOJjEszVSoXvUEbh461ymKjMSyVAVFb02tu/vHEpRBCSLn0DP6O8bkqBYIVdvzGvf3JjpJNGJcEluwt2dq/wB47LopWIxJIceT2H2XHlHS5aSNqhum3lUU6RhUlSaBrnLS2vZjWIpcoVS7sWobh9Nizn1gg+lCImSiwAawfR7jSzPfpG04xcspKSRlZqs2zd3fv3iFKcpzudmPTV9Ps7x1NmlwyS1X8iT3AoIISuUp5L8az0qczHJ5spFKJbQdi3nD8/8AUFD1lqoxJcWo7b/i9BWsUMZVMQns3UEHtUflGbDMxq3oHL7WiCWnouyK9Hw/jrCqXlKijQFQ5SSd9N6t7GGSuOyBmecjlLHmF/r3EeQzSwuxcaFnofvvExmKFWDXHZojFvRTkvZQsGr3/wA/lGR45Kx0xGWYCoKSSxSo0BDO2lKHtDqR46noDFQUDQFSXILXJDaveO7M9FOS9HJiNRip4Tx+DSYjzSWFg1CXd3+xBOH8dYdZbnSeoHlYnp6xwYVFp+oxCswul+KMOu0wB3uCBQkX6s4iX/ukogETEMSw5hU/Ygw0oVOoxwY2THJgwhWo6jQjDErlqMjcajlCyMjUZHLl4yhbpId3yltdK/e0SPlc2AYEvo9FD/cIgwi+YsXDkA2Y0pXV/aOpWNQCUqWFKYhQDMDUAezeWgjOzTUVh8ZXKofLZ9a39Q3nEsxVBzsLvV6vT8/QxHh0ZqpD8pJsKhqCtC4FqRmJUCWdiLvpsTpcfdYIOBOyilIcQoEgB3d+4H1/WCTObrS3R/e0ASZdalqu7tmB61++8TYvFiWASGNGd2612Yb6RJXAImZODkU+bKfoT617x0hQNwzBj1r/AGPrAkmU5KgWzKzE6uWF/SscTcSEquQ/MX0qxGzXjhR4XIlMli5sGIoNSzeVW7x1MlhJBqpwAO16+sQTJ5B3Soi25FrWIrEc7DKYqCy5oNvlse5Hv0ggVCInoyqZmSoEEpYM5Fe4OsYklDHM5SL31Onl7RpM0sXeooOwAV339NYjk4ljWhdwwLMz36E27x17KVPNlhTKFanViPp6jWNqqlmYkOCTqD9+sRiTmQtb/DQFA51Fhmsw3NGYb9Icnw6tIT8q2YEg1qzkPoL+UIk1UTCGucLTWwyPFtaUq+MeYFLittmcv66aRJMoCzG5IO9Aexr7w2w3hqYpXMMrUdxzW/uPKJF+EluQCGO47DzsPSIOpi70Y0sp/akRDFjXMDlNXu7HyIrvEK5aVEhyCCS7WN7tbm//AK6w8x/hcoQCFE5SVU30p1N/OF0uSpQISCotXKDY8r1tYP6wceojeMmlA+F7Di4KNcwuUvapoa8v2YiMxYNVJ/pZ7ivl/aJZoIIBSQ9GN/fsfyjiZKClA2KTffaHNcEo2tmcrMQE0NRXcsfejPrHGJx+WrPQAuWD3B/Mf5iKeS6al0uCNSQXO2jmNKkhTq0V7F3109bwwVyVFo0lK6gMogKbQmmvtGJkgfMHflBFyLi2wgWTUkaGjag66NpGKS4DOCHIFdLj0EGCeLUJiMOjQNcHW/1esDy8IXqtruKOxYuKd4WyuITELyENp0LMaHao9YZIxSQASDU2a33SvWCJe3zUWEVhsbNk1TMLGt+UnZrfh+kSK47PSrMZqn2LEbVTY/e0BYnEJYEK5alx6sdnZuhjaA4GVVwSHFu58z6xPaHqpTc+MpmUkKTVgBlqOouCT3PtBavGK0FQUhCm1BIcGoa+4EVqQEmrBJLFm3pUbX9fTpwT8O3zMRu9UvYAvmB3OxcTmFIFq1YfxvKNFpUnVwxDMK776aRMPGOHcAlQJIAGUlwdaaA0MUieAkjfalq0a8DYlAOVnAVQbgVJban0icgopelSvEuGUAfipD6FwfMEUjI8pVggouJjA6EVjcHTO/19l1JJL4sU5hUk1IVsBRvTpfygTD41KpmYkku5LkityBuO+pvAKzmLBVA9Q4A2LVLOb9YnwsnnLFmBcpIZ6sfazWPrkEBWG7bqz4PHAZk60DAh2ApXVrV/KCDN5cxHMKAakVIAcu9xV7GkKZqkoWHBKyAlKiAcyRsTR7O4FusMpiQCCeVOVuxsG7dD5whpLSjLQ5dTFEIGQBVSHpy05tmqBvpHWKmhctIdQL0DOmz1rVNTW9YXY0plpKVWIBHewfbZ/wC0B/tIZIZLgWpQ60N769O0Wcvh8UkN3opscayUqAyuQlQcPqGZ7gn2rAPEFzCaOrld9Gbua0Pp5QNL42ZigkAs5dRclx0NAC70qHYECG3CsWFnLUEPVmZ/5XrerdDSJEmBukJajuHKICUmtn7Mx9CPaB+KYxUssCeanUAbbkv5MYlxuMyBBN6Dq71La9YRTJU2YosSoqr3oCGYauKNRvOIB6ldXRNeH4qoy0qAdmajgmldvW0PhwBcyW4Iy5gpLGrPcUaqTZ9ozw94XSlAmrVmXfLok0Irq1fsQ7VikIABLvdqecee1ftfF2Gn37z/AKWzpvZ2Qyl+yq3ivHKlzUS0tklgKIp8ynD1ooNRm/FFm8P8bzywGIKFMaXDDL3oR93pXFscqbPmqqlPyN/Smz2Ympb+p9otPh2alAK9AyWd+p3epYdjDJMY9K0v558zyiic52pJbxx5K2HEkVJ8he36/nAh4qH/AF+2EK0cRzqtQAuPr3eDJEtKqm59CCKU94xJ53gZDZq1WtHmmKMaFDfWve8ZKKQWSkAKcFm1q8KpU7KWaz6aW0OsGzZuUpFOZeUHU6/l/mkZcskribPKl0bQVLNSlw4BU5YkVatj5+8KuMeHEzedJCTqPwmhqQBRQoxa0TcWnlKnIYAAFt676don4fi3Ae8Pg1Oo01SMcUiSCOVtOCpWJWpJAKXLgebEEHr/APKOBMyBzYihFiduhYCnSLRx7gAVmmSiAolyDY1o2x/tCjiElSElwGAoTuzl/MtHu9H7Rh1TGlh3PI6rzs2mfGTY2QAmgOS4Yg10t+piHCPZwXcgjbXW9jBEic9DR33oR6ixBZ/yjlJBDGjWI2By/flGmHKpSBxy1BIUUlqV2LEV709ukcnGKA6GqfypqP0O0GmW6Cgu6dQzFv1H0jia5KklLih3DdN6w4PFUopcKmqSkKI5SbMCCk70prcPGpeMCVZRRg4tTXpe0EFRcNb6dejQJi+GHOMthmavenqD6iODgeVJ8EWjEVokG4SSbEkEZhqKdA5rSMncSWVEKHejN+jUgPAzV05SGcF/084NKeZiMzW/mAawehA6tpWOJANFdayYpPzEBwQCQaEbKOlLGt6sQTA+IzBScxT+JV6GwdJ11jckMpWqTykWPmLgDeNysQlw1cobmYo7pv8A0qe7EV0jiQEwNLhaWzULKiUkMTR7xkbOOl6oL6sunk6FH3MZDLQYhVvDn8FUlqFqMQxJBFaDp3jhGMLKCsx/FmA6EguCNgOtY1iykAJJ50gMa2NfPbsY0jEZ0KBU3KlKQQbkgsG3CWrGVzurNUmUlaFoQ5+QhDjKzEEkEGzMCC2hhriMTlEsAkk5gRTepa4GZ6VFHF6qZWCRLUlTLT/5tWmYU6jo1odS8EFTZZSGSQh0lqgcwFva3uIQ4gI+VBjeCKnqQiXQhKrlgSGo5e4zFm23eK5iUNyqBStJCFZvlo4cdaOO0enYdchM3QMSqrFqGo2HMKP/AHC4v4WE6bKKSn4ZIz0NChvUmoqND3itH7RjvE7CuURhd0VH4Ph1JW4rQ1HcG/bap7XOVMEsgpcBbiujXbehi9I8My1YeXL5QUM5ZWpSZmurKD/1RXPFPh44eWZuYqysAwTuCXdLg5gTmTl2g4ddFM/EHfhc/TvYLIQnEMd+7YpckpIDPlY1NuYGtBsIn8LpKprgMEpqDoenSu5ity+JEgCgCQW3bqPIRZPC04KC1uxt0A+y/nB69xbp3V3V91GkYHTNVnRPKcwBv7iv6wr4vxAoCbcxKXP4aFiN2ofLSCw7Pd9tNfS0A46fQukrBoGBLsC4JrRwBT6R5vTRjMEi16Cd5xIBpBpdTc+YkgKzBO/bsPLqYteA4eUykpoMt6nUu/v094oknF5FhYBYFq3CNEh7f23i2YbFqUAQQCWe1vusXPaOeIA4VHQhuRJ5TBMpKC6VFx7mlb9D6wywGIQQGLEP91hPhVjOXNKD1dm9IIEv4cxIulT7Pm6ny7ekYcgLxiStshrRsnBZYCmYihejA7+5EC/tB+CFKUq6TlSzjM4dw/8AMNNDeApvHMi8gSxILEijiubqCCK6EEQQMUojswIGxv3BH5wvsnMAyHP8KuTkaClm4cLW5JWlSQQx5iXJJZ6+gYNs8T4AgFhYqLaC56bN9mBpuCUuW6SQoDlVWjtXcswNNhBGAmBNBcC+7V++/eFyfJX4U1SMmKOSoAc62vf02gaZLzBlAHyeNcQX8RFAXuztuD+ftAWExxJD2vT7Dlz7REIc0Zt5SiRw5LJ3hYhyiYSzsDQWUzF9aCsI5aFpStShRBIVdn9gQRWLjPx4QakVLe3+bQqOPSZhsUFT1BqNT/5ODfcWBj2Gj9pylv6gvxWVrNHEyjHse5JsNOdOdIrYFrkAFn8/aCpZK5mVicockA2Lgg9iDszQV+1UVXME5VAMCKFOhO487xGSJYCpVARVLijOpnYFjWnpSND35pB236LO7DxXa+GKSGIOwbbQvbTU0iAvLXlKm1PnrTr63juTiPiVJNXIBoGFbDpXWouLRBj8RyuA2V2rVha1CKN5dazp9S6R+Lgukia0W1aOKYe1HHcNvT3hjL4YtaX+GpJailAhLM4JJsAwPYtAfhuSJyyo/wANJL0YKJqG7UJi5rxYBIoRZQNQ2r9LiKvtD2idO/s4xZ6+Hh9Vc0mg7Zub9h08V5ri5ihMUkhihTMPmzaKcFlBwzBjzFmNQJwrjOYsvL+In11WzkXuDcaxL4ixqSQ6s3zy86VIChloC3zChZyWIo7MAtlYuW/MhPxeUqUTQKOYqLVctl+UBiXeldWN5c0EhV3NDTQRk/gswqJS2Ulw6BbyLRqGUhc3KMtA1H+EC2lFuoecag/fmjawu90J3VZ4BwZE1SnLECgKdS4SahiBU/6dRFymcAkoww5AVJGUhQS5PNkBWxdj+IByNqZd8P4BkU4SCkczBRXUUWwIspJNzr6WBShlDOAFOXzBsu3Rx+e8ec1GrOYxO3rZXYtOHNN8rzWbLSJgE15YQkBkkk83MHJqks1CLEawzMxE1QyLKVIOYWKSWf1sQaXNLwb4g4VJmj40xRJSCkBORidCcgUWCUrOnysw1C4dh5MuWUgKZVAoFnoKpFw9K7d4tmZrmZeSrPjLDRRuAAoVEO9QaP1fe/2YcrxJCQUAFLO1XAvZmsX6tFblgJVQmtNCLuGruGPnSDcPigqXlUtrnmNL0BpR9+h8s+WIOaCojeWlOpXE8pGWw32JcinfX/EXikCbhZjfgUJhFGUBVjR3ajU16AJuHLVMZ2B6mn9y1mhzgZgS1VKCDokkkgWar6U6bgGKvZ9i8SDkFWBLmC08FeY4g52BDmtR7OenWDfDeLXKm5COVRqC99DasA4l0zFIUCFJUcz3oXqASx8y29In4OhXxgU5coVrZx5u5rHqJQ18ZB4pUoy5rwQr4ZailQolwWPVqU/vFZGInIUQSacxTazNewBLW1pD+ZiiU/yq61FvfWKvj86zmUy0g6Xowch9fr1jH0THDJpAr165Wlqy04u6qXFYxjnSACQ5QwINcz3u4NQNB5vRxBmIOrsH+ov+UVI5nIQ4d6JcDpzE1q3oYf8ADZSUIGZRUL2APUdbCsHqomhgKVp5HZEJ0MWFB8wzMryoT2N/aCOH8al5sq0u5L2YhNz/ALQPTtGv2eUQEsk9NiQ5D6N6e0O0yZOYy8rZSCVBLB2BcHU814w3vYBu0+uq2RkTyglLQlKVHmUWLG6V/Kov/UBbQp1pE44kVKH8xevS7s+gPtAPFJKEzGTTWjMSWrtAshKn5GLOSTowfU9PeBawSboS+irXJnAKYGp02FHb1jpQCFJIFSry6+0K+HyigCZMISTcCtrByHavvDXMoBwwBv8AmGitqGAGgjy+G1pWGGRRDfKzne/o9bawrRPS6AgZiHqXdyQC53LmsM8VLUUqCGU7HKKG7uHo4I/SE2ZPxaEpZiQQzv03ABp16NA6duTSSVUlfRpAeJpqjKCksQVEZgAySWAFX/mvSE8hKsubOVEkFT/hcfNq5ZVzuK1aGfFcWAFSpqKKdQU7OtikAC9HtXXzRYLGEBR5QxYV0/0lnsW12DlvTafeMClm6p1vsFMZOIYKIF7B7im5cFLQ1Rwacsj5UouyjahBOUObaDq+0AcKkBQuUZSC9WatL1oYYYjHM5B53+y+/wCsLnkIOLFZ0WlEoLn8KSTwRYeqasyXBI1YOACArSkTIQEMJiGKgU+TGlPYaP2iCROUoNzPce1IOlrKksqhBvTT7aKxmkad/wAcq6/2czG2HfxWSvhysqfkADBydty46wj8Q8ST8HKgBRJUFlJcEEZX5dAQLVp0Ii7YXHIICSx0oaAHv5+mkVbxXw6Z+zzpsxCVsfw0dFnIDE1y9RRtWDR6kdsGSDe+SeST+U2QBrCXbUPX/VQnQtBGdQqkVL5QAQKUDCgcEltEhxHeFSSgZHIS5U7ZQzMUvUnmapemlSQZS0lQISx/DmUBU0BztlUkE/iOprHoHgwykSEryICpgOgqCou2wzCx6dAPS6zVN0sZfV+CwY4zM6uFXUT0kA/ClLcDmVJQtRp+JRUkqPVhGos83gkjMXRr/K/vGRQ/+vpz0cne6S+iupHEBQWqGc9HG/SO5mKSorSWUO5eo/IX3uYr2AxKVgkUU75SaEXIoBWreVLQz4egjMCl0vQhqULFh8prcb94x3whlnqnsnyctcb4eqYhCkS1ZkVTzFgKgkMoOSG6snvCQyQE5LEF00ayaOwobCtotImESyDQZSxNgTQNoalIApFRxWMV/Soh2UQwNsxKTcE1Y7v1jQ00jnR4lV9Vjdg8rj4rMFJcCtGfu/6v5QRhVFRUUCxSSDcA3Yht2/1aQFhp7vQ6BwNWYt6v59onwEpfxAsEAkP5C5Y9Be9Wh+OypDdFzQZRAAGwa13ZrjXyaGHxpoStSA8xLHKR+I2cNzgkjUXJrQQNheIkKIZSXYjMLO4DHd/L6nLxRUy1l/hZimWC2ZOVikm5PqOezxVeTYyG3r1+U5i82mrmKXYha6sAxVm2A3JNBEknPh1pKklGZIIfVJsR2PuG0i8ca4FLxYTMlLAKEs4U7IDgFqEnMLvXKahoo2JUULTzqWoWJcpNX5HqUl3cs7mkbEc4lFDzCAtx3T1EybmGSqSVMVA8pF/K7EXboYzFKdyAc1wDlbYdw30845WNUtCEgKAuS2nKau4Iy7v6RLi/iEvkVlckgUDCoNfkIIcDtTQBsDbqBUfERQ3QM6amYnlCUqFQmjGlQ1rV+wzXgUiYoEzDQMEgg6fTpFexclz+EJIYFTJYhjYW7xaPCWJMrNLURbMGJclhY/Kxa/tCtZfYkt3T9M0dqAeqt+FRkyJZLbNWvkG84kmzRuaeZ/vvAUtYT+8zOD3I6ejxDNWSqjtUh/ukeWwJNrfe/EUFFMTOKk/KUau/X2s0NMFgDnAUeVYLM2g6wDhEu702P3pDrDAhLkEgBhlc115d+u0Oz3+nckgXuhsRgghYBOZIYh3oA/tSxFa+TVGKBS5UMuu1L/SEE/EJE0kqCiSWFRptrpbcRxlyjK6mcMNqUo1T1P1iHMzCkGuE/wAJiWWBmBTU3LN1/L/MAeJphORQFOYAuKOUkXvqf0eC5WHMuWTQgjM5+alSKagNT7KTjXFc6JahlKUOeckV3NdAD600irp48pQ4etlXndQooTjc79wrLLC8rLS4DJrmOu1GF7UcRXJCFqWcozkdiRlLE1uQSBQaw041xpkHKrmLAhFkh+bMX0tT21C4VxIAqSkhJKlEE6jTpT3f19FAHRxGgqGLZJA1xpOMGhYABSy9k1FNYJmcPU7qo9d9fT/MLkcVKVavXbrpY1htOPxJTZkhxR2NQXbs+rxXcXXZW5CxrG4jook4kCuv326f4iVOLSo1U2r3129vIQqw2Yqsfvp6+kMMJIKlqPKknStbiBfQslOBOwCOGOCWAcliQG0AfS1h6RDI8UKK1yprEEF00y0Z0ncX9I7mGZLALOyVKSEuflIzAkAsKg/lWKzx/HIJ+MlOWYcqVsRlawUDcOQPm6veBhhZN0vx81k6+ZwI+Ly9dU+VhwUrCRKIY8qtSUu5Or5jpV4Sji5BZSaJoQCRrUV8jXaJsBxdCZXw1KOYVAeppmtVu14WrxUqaRMGYKAcEiij1pzXEWuxO4dussTFu4RiuMsWzEdCK77RkCzsRMKiQWG1/wDj/iMgexZ3JnvDkInMk0S4vRzrrfXcfWDcCV0Uzio1drlgRud9ehiLDYtKg4AezuzFyxHYq20MdGWrKAJhChmYuWIBJBZuVi1X8rxYIvYpRPVWIcSAQsJXzEUsS+gZxoa9C+8VjD8OmZviAKycpIFy5o4HlfeG/BcL8LKJpzTLqNXN1ByWqAemsMsXiU5ixNVAvYmtAf8AbfcwhpERLGjxtNlAc0OJ8lVk4acSeQkFSnIHKCkFSmWQwYanSDMNiTMTyoU7AVvVlUNyA3qrSHMvGGUgpUhRlhKklyDRXKSSBRyauLl4jweHSZRLpJLMEk7l96hi+lEwztC4E0kgBCTeHrWEgEpPmebldwBU5QW3cbwfi1hC0S6VQCGNycwVWlczktva0ASsTkKUpJZ6A3Gorr9mBvEGLE1bZkpXLfVlFCkOWJScxqzdN4Ti57wDxumZVwuSpUghDKILZJgA5pRzKIsxDgitiknWA5kpM5acxDoW6WTynNXKrqBXN/mJ52ERISkZgpLn5wp08qSlZBBuAQVJdJYPZjDLlA5j+JsprRbkMWBoBmub30MaDKq/ygIo1alx2D5wmrKBKRdVAS6hqCljcb91E/DrKQZaikuQQFKS9wGBYglhSt33h1NlKlskFw7glQJUhyaEEgghqtq1IC+IDy5iFZswB3dgBRyWUHu40rVrW7CuFznbkqtTpC0jmSoUJGYHShvE2GnX5lUpfS5DbU21h1PwGZDcwUxZ8zVyu97nNozd3gHHfDRKYIYs1Wd3BdwA+tul4ddikAdvwnXC+ITVZUsSEtUjowpZqX0eLdJm5kl0jzZ/zO/t5nz7w5zcoIAoVbk1oRrT84uPDEqyhADkv+tPtowtdEMjXRbOlfkN0bLklyEny8i1r12/zDKnqkJ/eB1OzAUJYBJGoYmp06RDiJypdRSw3/zUe0QIBWpKcwD5VF91c9DcUy/ZhMcfwEnhESQaTLhys4UuhWezsKDdtfZ4bpkDMknYg9HL/wBr/SK9LxRRNHw6s6VB6ggAbhyXGrMQatW2yJVX7X2a/oxjnwOLA8DlNaWk0tzEnLlG3T8iGiqeJ+EzBIAkFlpVzAZbMS7vQgEM380W5KwSEhT7sNWAL11io+K8bMwyfiEkoK8jAGlCXvYEWpFPSh7ZuzbXN13oNW225FUeXgpuGKRNSQlYCmuNxX5X1ZzfdoPmT5D/ABShIAtlUXc7pYUD2LWMAf8AqFa5jzX+GxZJYMCzNSg7bkPEmIlypiTkoQzg+tDq7/evqQD+/nwWE406wnIWkJB1IFTfcP8AekSYWWcpoXfoOg0+3hbwbCJAzpUpP4a1SCXqSzJ6A384e4heXJbM1SzpUQWzA60AeKUsYbZW5p586BCJwmHyoKnPQeQawqX0MdS8XTMXpU+X0+6UjuRxFOUAkOO9Gv8AmT5QTNkAnMLitQWJ86MQWfR4zpHHINdwtIbDIKP/ANUyxlz8jgkKKSD16jTtSEPEJUvEhfw1IS6WbNTcMLAFnt3bULxciYiWhJb4am5AHSCly4OhKSRymwMBcE4jcJLE5WAFAxYigJ+l40tPpgz9Rh348OV57Xal0jgxwqvDdL1SvhkIAJUQxsX3I1gvDn4eZKloBDFi5NBYlIpc36R3x+VNQT8g0JSAFrNXdQ0dw39OtykRNJJzEufpb2jTIBFLPpPfhqNRMQAdApvZx+UahOnHrl8tmeh7vGQss8PX2RhrO9TLmlKiklgKCtW/O1fSGfDp5DJVmI07DptmbZ4E41g5ilBQGbkYlrNufMNAWGmAVUrPblBXXpp1jsQ5toSbVmxfFaJU6cqnBU5D60q4f9ej7GLszmxOZTi7eYhTiv4aD8NhU1fUButg9moI64TkIIWC6vlqUoFNbu9R0YbwgsFKBavOG40hQblHxEmwDglwoWrQAg7gd4BRikZyKJQljy0c0JUwLsRV6UhXw7hmZIIUwNyRYBraWe5FrRtctKA6HNXzDS9HewdB0+beKLY2tJDSnucSBaOXh0GbncB8tQWS5FSOhdNLuVeRGKRhsQQv4lnTVTFBfLmYUYgBQBf5XraFyeImWkMByhmqzl3Bc6H6WqIL4MJalGXOky1KWyxMSSEZiCsO1UlQAOlizxzmmshe3d/1EwjKtt+9CcWwEhCRLE4FQSFJzIdASQSBLWkUJOVVaATNIlRh3IUXmJClB2oliEED8VElwwD3plMAIxiTlSJWZLBIPxC71CiFChuH6S6WhrgZqSGS6AS1VBlXIBUBUHIQA34SHAIi8y2N+Ik/Wv6XOpzrFJejDsVulKmLWdqlRNX5fmTvXoypMDh1P8p+GCAoJQM9HAS7fzFZvTJW8SKloUpaeR1KzF1liOfmK6B2qR1PaNTwtZbOgBRzlrAkZmLNm5WNqONSIaTaXXUKXC8GQqdLCwAlac5lnNmCSVJKXAf+RX9Txx4gnSJiPhIlqSAtSwoZeZRJJDEEklIJa4cdRHeEwspyqYKJTT4hITQKGUqbMoEJoEa3cUh7N4rKShMvIkKYAJygXoSBldLJJ0ilJkJAdzXkPr4p7HNwLTt5WqVwjKqZllO3K4AJJJGwqSOkeg8L4QoSxoaEpcVBf/i2rxmD4XICzMQAVF8ynYqdqnQ7Odrm8EzsalLurz9G/OKWrkLnXGrumIY1CzvD6SGWVEHUuw+X01/3doHxHCkIWFMTQhwoClxpcBP00EOEYsPQ5gbjbXfce0TYkoUEkAsqhAFhqfRu/rFUGYUOQeQnityVX8Di0pUoD+YgXqaer9HtDsrG4Fy71OgYC7OP0gQ4RKVNyqFxu1g56U3tBcyalgMoLD11Hbyi7FIyLkflJfLtuUHLmgTHNbByrrTygrF4YTZZQdXsLH8jWtYG+LLJYOkuw29O230guSOUpU3bcdb+/vGVqW/rZs71Yh1DHsIJVZ8V8KlmSChKOVk2LsBlSlPe3Z4pE3w/lSouXAfLuPW2msesfsaJgIrkFGblI9Pz3hPj/C0gqVMXMNstflSGaldzfqY1dPqBC3Bx/wB+CpamMSHNqqmCnGUhHwc7K5q5FN/MkgXp2t1o94UnPJKVlJNVBNHq4etXoOgr1iHFSpclSUyVFcokOkleVLMczlwQ4UxDVfrB3DsXh1AJSlzclTlIVUmqQOhLt83lGg54ey+/8fdU4ndk7dLkj4JKVVYv2s3k35wxTj3lvsXDOSR6bVpt5QzXwWUXomvzU/trAM3hICTLVlIU4D7NtobxkufFK5bsU/w8pVxfEpxEky05VTM1lB1AO5KaalgdWc6Qln8GmS8svKEqUAWTlzZrqLC7At/o6GLDhuDy5KnWslZJNOtWrU2v17Q3w0hBIJSMyWZWo2rSLHvTIBTTY9fhZ8jBqCXPNO2+yrvibhKTLWrM5R84FKFCVZk6HR00fSKQTkV+7QmobNmKjW5Fsp7hx3Yx6xxDDIUQlRUEr5FMzvUpL3FM4fqIQzfCciUVZMygRVJsRSgP4T17PSLWl9oNIp53KDUaUXcfCoSsGklwD7/pGR6Ejw/giAap6FYSQdXSTQxkO97aP2u+yr+6O/yCPw3hvDyQoGYObMKO9K1fZ7V0iHEeApcyVnkFL8ikqKS7HlZwKaU+ziMM05MwLSSlRXzAfyhIrcAtVm02ETjjKcLKWskrKmBCVrSl11LBJFKNFVrnB4+LnpSsyBlVS4k+GcOAMs4IYkHPfMMwJcsddW2hgrw7hjJyJMl3BDp6ZzVnJoTXS8QzuLBcrKucwWXoVqIGVgBmUWonSIRh5ctPxBMUcrWJ0T3pofaFuLr2cfsuDhVUFPgvDXwwMk6WSHcErAZmocvvt6QLO8PSllYMxOdTKYKLa6mrGoNdo4ws+UA4K2Lm4uwNrDtAs/DSiTMUpQDAM9bN5ae8HCBke9RYcNwFPjvCoSgZMRKlhNXUVZSliVBRCegVTY2d4rOElSJU+ZLxCVAigYpKRR0cyapcuAU6KcihiyHjMl8rqISR0dnYEpYkV36Bqwum8FzrzSyhBzOnRgB+7AIDghyGBYsnsHteACHH+lWIs20C13gsRKVKRLOZKTmUo5EqyhlKUkKSoG5IBYGtIGwS5ZcEhJBJBVmYmqQpgOWjrtp0Ykp4LOSedKVioCySQHKsxYDMKKPsKRFJwKakOEuRlJBWkEJqs1SC4US1WAFy4awsPyHY+a52fUfhdYWU61SlBCUJbMABzkKyiwCmN8wDsKbxNKmskKAS4IUT8N1fFYEUA5UjKAXuUGABLGbKEpQAUnPQJBYliWzACrs5LJ7x3LlJQtyrOQD8qVkEpbdTrtQUaj0eGvx4KAA1YTGfh5K0rKV8/MedSSS52c5UukFWZgyi4fljSsGlEwhBXNUoFRUHOZYWQUpIFVZi9aOQ5pRdM4ggfIN8xUtlG7MQ9CTff1jmbxIoJIUpCi9CtaqOACS9DVRtXN6pLLFElcXC1cOD8NXNlggolgu3MFMUgJZRS4+ZKvto3xHwvOIZCkqBL0WkHWrEDZ/TrFUl4kLZ1rJJZww9OlPtof4HAjIAmasauG/q96+wig4xMNn+1aibJWzVxheA4tJqgAM9JkvMC9Qa1p7doYy+D4tWZhKYPl/eVVQUZjzXvsYXJwK3U2JXd65tiGoptdvoxcjiC0uFT1KBBoZaK/6gQR5b9Id2sTtyRXmmNz7lwnhOLK5eZIQm5KlU/wBTE6tSGBwpBUC7B62DOwYnekQJ4+CyUnKQXLhSgU5QL/EFc7m1N45Xi8SSTLXLq+ihX1Pn7AQMrGSDY/ZA8E8hEK4WyysOR7baQp4vxcS1hLHahZyz/NZ/eJDxHHhKQpUs8wfK5VlcOwVyikDcQ4lMVSYkfELhCkZBMa9OtK2veEM08RfzfmgGTB8pXPAsUuZMVlzLBBISHURlOV20ukWGm5cjF8QMsATpa0lQcZkLAKSaKs5S7VbQ1hLwOfPK1fEzBALEKdKFJftlYPdn1JbNDTFeIphmJSZQKUZqJnKcUBGUpVRz+QeLculjlfbv5QNlLRQSudjZyZxR8LKVDlC0EKI0YBIJBa7OWvSneGnhCRnSpCkk0alST0JNbwRiOLpmJCTLCWASnKqqUu9GLamxrXd4Gn4eWcq1yybczqysAAwoWLA+9DFl0TKojuSgegRc7xKJZD8oKQSVfzOQLE3b2vHSPE8si6SXaqgNK19Kdd4GVw/DKQhE0L3CUKBAc3II0zNT6RCvB4FEwIAWDzKqkMwodOm3XvQk0URdYafJOjloUVubx1KzmSwUl76hwKEUNSzu0DI8S5CVEcmujJJIBBaofUa7QdJ4Jg3+IJ3YEDXuRtamsHy+GSpoLqSUDUZdKM5NL2r7iO93iGxBpOEg5vf6JDK8XIUpMsEklSNdiDV9b+0c8R8YoUCEkVINXszmvdqDYxLN8LSZcxKwofxAn/xcskmpo7Dz6R2fBctfyLQKsCQW9WZusNOmgFHE9f6Xdq7fcJQvxO5opPp+hjIZp8CpNRNlEdM30TGQWOn/AMSgzPemOMxSygAKSAlIDZAWZxdy4uf9VXgf/tC5stSXk1UlTgFKmqG/ly2pUuBW7134pOsT4VZa8WzN4KsTsrRJ8ILCUrVzpSQAEqck6U+GsEM7hQYvFpwuGCAhf7KvDzeW2ICczpdSSAFZEgkjlbcNFEkTFUqb7wevjEzMHJYRDNQwCiEQGIXWCwkpKVBICvmH7wlXKHYpKQgpXQH6ixAxPDlKJSCGJUU1DMD1NLhgov3iWRRJ7GIUqJDxW7Vr72UHhCHgE5LsCNHZwexDjo9Y6lYmclgtgpOVVaZg7EOCRmtSOJ2NmJUkpGYOARV26AfdRBq/EPzBUurglJSDmDnl0o2/u0Nbg8bi0AppsGk2TxcrQMqCLu6kUDsD9KOxo9QTPh8IJjg5MycwKFLyrBSWUkpUzMdzVi1A8VcSKoyLWCwSQTmSSn5WzFmLJDWp3ETftsxJKwFFyWHME1JsARlAISBs0G3Rwt3aCPoaTTK9x3THHcJVLXNTnShKSh2D5aEubuQVMzC99YWTOGlA/egnKSHBFKBwVZzlqNAL2338SYc0wrzABJpqohg5NwK5SXZ96xCifmdRar1ChZT1cXck6ejxa27uiB4XcnCzF0QjMSARcs4cFyGPKCov56ROjwfiS+ZJL7kWd663D2fyaB8Rmb+ICUnVVGauozEOft44SpZJyTFCvNXVmJdr2001csiXEN328wojvLYWmMjgK6AJtXqzkWvcH0MOJWBmISA2/f0hPgZGStMxuQ9fV+vqYO/aN4wJnRk1ufX0W5GHAWdlKJSwS4P3/eOVYRRDEF/1r994FTi6wXJmn7eIaG8KKUWFwKwsuDDqWCD97Qvw885jy+xhiMWRoN6vDQ/FtBTiuZpoWEVfi3DjNX+IEJJTRw2vMQkmulItM3ioyEciSQwNHHUOWip8ZxU12TPJSwupD/1OxS/Yhm7wWiDRISDufAqvqiSBYUPCWlrUAtlGhSyC5BYAKJPVmJF965xRaJeaYuUoqX8hzhqAB/8Adlp1s1DvhmImJzqE9CuYqIIloCmVT5k5S5oxoGYUDw+/75Kyp+LIlzlakrDhQcEXfelto2Kblys3EnalW8ZgPjSkrzMtgwBVUmzUo2g6XZhEvDgtgygo0BCgDbMPlJPWt2Po7n8Sw6gRLkfDoaJmcpc/iTV+jEWhTgJaGKlI+ZwQCa1LXcilrQTiADunthcBwp0LK9Dm+VRsCHDkZWYXbygwzVZw1aFNGLMxalqN6RmDxvwk8ksKUGCVLzFSLUSasKDSrQ7k+MH+bDsQXBAcPUMwDsxa1jFeSOOQi30rELHx3bbStWFxC2CApvp+kb4lwPEIQSpKtPlRVy+pDH3i1cP8bIVMSlQSgOkjkUa/LU5WDFjXptFg8Q8eHwVKYunfKK6Goh8Oli7yVW1BcDdVa8V/apjfDnABRCm5Ay09CalQazkhgYzh+JWsZkSkrZ7oqCHzAtY0NjWLLx/jwxEhaVIABqN0kVCkkChBqDFe4B4qWlMyWtviZ1qKqA8yQ5ZqpLO3XtDnNhx3cfsqwyPChJOuHSTuQon1JeNwaUSsUTiJomhczmZEwBIT+BIGjIyjuIyHDS6at5d/oUVvVclgChBB+yNO0T4cRJiMOozZlCwWUi9QHCW6ZUiJMPhlB6Gn3+kY8oLSQiDbKOw6KPEE3Ec3pBkmWch7q/JMJxJWVMxq+h0gGRk2jl2AR0nF8p7GOJE/lgfhstRmJBSWzpBpYEj0pEiJKyogIVVywB36CGNhIBSrXd2qx326xzMKgtQWkqSWVmDMGAFEs4qG3+ssrBTCf4a6f0q6dIZTeHnOleUp5BVqPVJpoaGAaC0lTVpZi5SafMliTZ+u7gbH9IjKUsSFM91EFmBe7WDXbUizQzxUgqRVioa0D6V6MfbyIEzhZrQgEVqDQswsNKX1jQZK3Ch/KmqKFXOBUZblRFaOQDR3ewqT3VaDpMgB2U50ooOzWcVo79AfPpHD+ZeUMCkBzm6E1Js/WCpPDiC6w7CySzuW3+rV7w0uAoowLQONwoygFYPagqHqA7FwkOT5RDIw1Ac1e7V1u3vSnq04jwJDqUA7k3NGdBBZn1Ppq8dYPw1MmH50pD3Zzb5m6kNlNndzrVlO1ABDiA7dRcPwiknMpTmwGdJYf7qm1endyMVKNGpzIFCHqpMP5XAJCfmWpTNqA+jb+8dcQ4fh8gCUAkTJaS6jqsPV6UHvGY2B75A8960BNGxmLVVpyVIUc+ZgASXLMXZwDT5Tana0F4VaVagi13Y9amC8TllpnjIhY+EgBQCc6f4orQZuqhzUFFFyT5HEULxa2QFMmWKpII/i6KDj5hfpF98HUWlicpJISMynAbNrZsqd9HeD8qCKBJ7JB/IQ1wuJQ80mWn+IS+VJqyQ1ibiOZuIlZmKZX/6kedCm0KfpsupTBN4JRMwxORpaqrTaWrZR/lrHOM4ZOUpOWRPIFP4M3f8A8IZ4xEr906JfMv8A+0kUCF06h29OkdJlyXA+EPKRL9wASP8AMLGha2rJQOkySbiHAJxSEplLJYH5S1Q5NepMAYDwtiKgSlUUoGliFEEXu4iyKVIYHKguAeVKGPKC4ZDj13iPBIw+VRKHJmLbMLAzCE0YNRujaCLjWUMQlUMrSkeHJ71kr/2k/lHGI4PM+DmEpbZHfIpvlcklre0WMSsOTSUje5/XZ94WSkShhlOkFeRYF3cJZx1cRwjFc9QndqgsPwGdrJWO8tX/AMImk8IUDUJFdQofmkQ4mqw5qkStvz9I2nCyixyoDA2NN73a/wCkAYg4o+3I7lHOkyE4dYUZWYJVRkkuxZnHaG3GZODUP3K5ctQJLpUJY7EC9CdNIS8QlI+EsgpdizKXtpX6NvEipYeihcgHOse+aLEbjGKCRJ+obKVTeGlQf9qlh9DMSVDauWpfaK9x/wAMKb4iJ6FLCF8oUlykZXALCrKJboYuc/DIZ1ZqH+ebr/q6G50hRPMr4qWb5V0zK/obWmvvBF1kWl4CuV1w3hEqZKQtE1eVQcAKoNxXUGnlGoT4jw9IUoqCilzZK1ADdqG5r5xkH21dT+ECv03Dpd8qXe7D+UxAuQkpmco+Yiwswp2jIyFHlSUomyU1GUfxQLDaXBvCwyR3+iIyMiXIUJPWWWXL1Hkwp2iaZNPNU0Upq2vGRkB09dyjvUf7Uvl51ephfxKYTkck8h1//KoRkZC+hUDlKVfMP9P/ABg2Up0eX1TGRkLfwibyUe7BLU5AfdMSo17H6xkZFST5ij/7/Sz/AOkO6fzXHWE17n6RkZAj5h9Agf6+63jJheXU1SCe7msRT1n4yw5YE00udIyMjSZwpZ85S3HKImzWOif+cH4VRM2cSX5ZV+82NRkPl4UlFSVHOK3b/lG5yAZaC1ct/MxkZFYcqz+5N5Y5Uf8Agj6x2oMS39P/ACjIyEz/ADlCtYwMZbU/dp/9qIhmfwl943GQQ/8AQfVIPJSXFrPw1Fy7X8onwSuWWNNu7vGRkE75PNIspuhP7sHVyH1Z1U7UHpAOaraELcb/ADRkZHNPHn/BVqb5Qgpl1ecRoTVXb6RkZANO6pMJyU082GmaWW/0n9T6wPwqUJklUyYAtbDmUHV+P8RrGRkXXceu5aA5ReKkJC1AJAAJoAN4yMjIpEm0yl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16894" y="476672"/>
            <a:ext cx="53572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69201" y="3604943"/>
            <a:ext cx="53572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7975" y="3546071"/>
            <a:ext cx="53572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69201" y="435581"/>
            <a:ext cx="53572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9082" y="2918936"/>
            <a:ext cx="1547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progorod43.ru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72689" y="6084003"/>
            <a:ext cx="1132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napirse.ru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98509" y="6268669"/>
            <a:ext cx="1969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msk.zoo-bazar.com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47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331640" y="116632"/>
            <a:ext cx="6552728" cy="6408712"/>
            <a:chOff x="2051720" y="985265"/>
            <a:chExt cx="4992564" cy="5060336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985265"/>
              <a:ext cx="4992564" cy="5060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 descr="http://cs4228.vk.me/u109831996/a_7c639b1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382340" y="4055581"/>
              <a:ext cx="773834" cy="1220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http://www.peoples.ru/art/literature/characters/winnie-the-pooh/winnie-the-pooh_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761" y="2747855"/>
              <a:ext cx="829540" cy="1185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387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40127" y="1754448"/>
            <a:ext cx="2659037" cy="2808312"/>
            <a:chOff x="1040127" y="1754448"/>
            <a:chExt cx="2659037" cy="2808312"/>
          </a:xfrm>
        </p:grpSpPr>
        <p:pic>
          <p:nvPicPr>
            <p:cNvPr id="8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668"/>
            <a:stretch/>
          </p:blipFill>
          <p:spPr bwMode="auto">
            <a:xfrm>
              <a:off x="1040127" y="1754448"/>
              <a:ext cx="2659037" cy="2808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Равнобедренный треугольник 33"/>
            <p:cNvSpPr/>
            <p:nvPr/>
          </p:nvSpPr>
          <p:spPr>
            <a:xfrm>
              <a:off x="1868424" y="4010720"/>
              <a:ext cx="499176" cy="35438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3173534" y="2801253"/>
              <a:ext cx="410221" cy="3960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2138844" y="1838351"/>
              <a:ext cx="861034" cy="8155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Равнобедренный треугольник 41"/>
            <p:cNvSpPr/>
            <p:nvPr/>
          </p:nvSpPr>
          <p:spPr>
            <a:xfrm>
              <a:off x="2569361" y="4010720"/>
              <a:ext cx="604173" cy="354384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1458203" y="2781404"/>
              <a:ext cx="410221" cy="39604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 rot="359745">
              <a:off x="1825168" y="2668318"/>
              <a:ext cx="1443816" cy="143321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33390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40127" y="1700808"/>
            <a:ext cx="6624151" cy="2861952"/>
            <a:chOff x="1040127" y="1700808"/>
            <a:chExt cx="6624151" cy="2861952"/>
          </a:xfrm>
        </p:grpSpPr>
        <p:pic>
          <p:nvPicPr>
            <p:cNvPr id="8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668"/>
            <a:stretch/>
          </p:blipFill>
          <p:spPr bwMode="auto">
            <a:xfrm>
              <a:off x="1040127" y="1754448"/>
              <a:ext cx="2659037" cy="2808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71" r="4173"/>
            <a:stretch/>
          </p:blipFill>
          <p:spPr bwMode="auto">
            <a:xfrm>
              <a:off x="5808277" y="1700808"/>
              <a:ext cx="1856001" cy="2808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Равнобедренный треугольник 33"/>
            <p:cNvSpPr/>
            <p:nvPr/>
          </p:nvSpPr>
          <p:spPr>
            <a:xfrm>
              <a:off x="1868424" y="4010720"/>
              <a:ext cx="499176" cy="35438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3173534" y="2801253"/>
              <a:ext cx="410221" cy="3960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2138844" y="1838351"/>
              <a:ext cx="861034" cy="8155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Равнобедренный треугольник 41"/>
            <p:cNvSpPr/>
            <p:nvPr/>
          </p:nvSpPr>
          <p:spPr>
            <a:xfrm>
              <a:off x="2569361" y="4010720"/>
              <a:ext cx="604173" cy="354384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1458203" y="2781404"/>
              <a:ext cx="410221" cy="39604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 rot="359745">
              <a:off x="1825168" y="2668318"/>
              <a:ext cx="1443816" cy="143321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 rot="5400000">
              <a:off x="6086603" y="3992969"/>
              <a:ext cx="717328" cy="3286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7316380" y="2653939"/>
              <a:ext cx="347898" cy="2549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6156176" y="2600177"/>
              <a:ext cx="1160204" cy="111685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/>
            <p:cNvSpPr/>
            <p:nvPr/>
          </p:nvSpPr>
          <p:spPr>
            <a:xfrm rot="5400000">
              <a:off x="6626398" y="3978912"/>
              <a:ext cx="745514" cy="32854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5808278" y="2600177"/>
              <a:ext cx="347898" cy="25492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Равнобедренный треугольник 64"/>
            <p:cNvSpPr/>
            <p:nvPr/>
          </p:nvSpPr>
          <p:spPr>
            <a:xfrm rot="10800000">
              <a:off x="6156176" y="1796042"/>
              <a:ext cx="1046485" cy="735670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18389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8977" y="260648"/>
            <a:ext cx="68660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400" kern="1200">
                <a:ln w="1054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/>
                <a:ea typeface="Times New Roman"/>
                <a:cs typeface="Times New Roman"/>
              </a:rPr>
              <a:t>Введение знака «ловушка».</a:t>
            </a:r>
            <a:endParaRPr lang="ru-RU" sz="2000">
              <a:effectLst/>
              <a:latin typeface="Times New Roman"/>
              <a:ea typeface="Times New Roman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771800" y="1124743"/>
            <a:ext cx="1512168" cy="1441847"/>
          </a:xfrm>
          <a:prstGeom prst="roundRect">
            <a:avLst/>
          </a:prstGeom>
          <a:ln w="31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72000" y="1124744"/>
            <a:ext cx="1512168" cy="1441847"/>
          </a:xfrm>
          <a:prstGeom prst="roundRect">
            <a:avLst/>
          </a:prstGeom>
          <a:ln w="31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0" y="1124744"/>
            <a:ext cx="1512168" cy="14418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  <a:ea typeface="+mj-ea"/>
                <a:cs typeface="+mj-cs"/>
              </a:rPr>
              <a:t>^</a:t>
            </a:r>
            <a:r>
              <a:rPr lang="ru-RU" sz="4400" b="1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  <a:ea typeface="+mj-ea"/>
                <a:cs typeface="+mj-cs"/>
              </a:rPr>
              <a:t>   </a:t>
            </a:r>
            <a:r>
              <a:rPr kumimoji="0" lang="ru-RU" sz="3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Georgia" pitchFamily="18" charset="0"/>
                <a:ea typeface="+mj-ea"/>
                <a:cs typeface="+mj-cs"/>
              </a:rPr>
              <a:t> </a:t>
            </a:r>
            <a:endParaRPr kumimoji="0" lang="ru-RU" sz="60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5851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1" name="Группа 1090"/>
          <p:cNvGrpSpPr/>
          <p:nvPr/>
        </p:nvGrpSpPr>
        <p:grpSpPr>
          <a:xfrm>
            <a:off x="34427" y="2466795"/>
            <a:ext cx="9144000" cy="818340"/>
            <a:chOff x="611560" y="2852936"/>
            <a:chExt cx="5688632" cy="818340"/>
          </a:xfrm>
        </p:grpSpPr>
        <p:sp>
          <p:nvSpPr>
            <p:cNvPr id="251" name="Прямоугольник 250"/>
            <p:cNvSpPr/>
            <p:nvPr/>
          </p:nvSpPr>
          <p:spPr>
            <a:xfrm>
              <a:off x="611560" y="2852936"/>
              <a:ext cx="5688632" cy="792088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58" name="Прямоугольник 257"/>
            <p:cNvSpPr/>
            <p:nvPr/>
          </p:nvSpPr>
          <p:spPr>
            <a:xfrm>
              <a:off x="971600" y="2852936"/>
              <a:ext cx="1152128" cy="792087"/>
            </a:xfrm>
            <a:prstGeom prst="rect">
              <a:avLst/>
            </a:prstGeom>
            <a:pattFill prst="ltUpDiag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59" name="Прямоугольник 258"/>
            <p:cNvSpPr/>
            <p:nvPr/>
          </p:nvSpPr>
          <p:spPr>
            <a:xfrm>
              <a:off x="4427984" y="2879189"/>
              <a:ext cx="1152128" cy="792087"/>
            </a:xfrm>
            <a:prstGeom prst="rect">
              <a:avLst/>
            </a:prstGeom>
            <a:pattFill prst="ltUpDiag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60" name="Прямоугольник 259"/>
            <p:cNvSpPr/>
            <p:nvPr/>
          </p:nvSpPr>
          <p:spPr>
            <a:xfrm>
              <a:off x="2627784" y="2852937"/>
              <a:ext cx="1152128" cy="792087"/>
            </a:xfrm>
            <a:prstGeom prst="rect">
              <a:avLst/>
            </a:prstGeom>
            <a:pattFill prst="ltUpDiag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517" name="Заголовок 1"/>
          <p:cNvSpPr txBox="1">
            <a:spLocks/>
          </p:cNvSpPr>
          <p:nvPr/>
        </p:nvSpPr>
        <p:spPr>
          <a:xfrm>
            <a:off x="652859" y="1340768"/>
            <a:ext cx="1769350" cy="792088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  <a:ea typeface="+mj-ea"/>
                <a:cs typeface="+mj-cs"/>
              </a:rPr>
              <a:t>1 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  <a:ea typeface="+mj-ea"/>
                <a:cs typeface="+mj-cs"/>
              </a:rPr>
              <a:t>урок</a:t>
            </a:r>
            <a:r>
              <a:rPr kumimoji="0" lang="ru-RU" sz="2400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</a:br>
            <a:endParaRPr kumimoji="0" lang="ru-RU" sz="3200" b="1" i="0" u="none" strike="noStrike" kern="1200" cap="all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all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518" name="Заголовок 1"/>
          <p:cNvSpPr txBox="1">
            <a:spLocks/>
          </p:cNvSpPr>
          <p:nvPr/>
        </p:nvSpPr>
        <p:spPr>
          <a:xfrm>
            <a:off x="3300466" y="1340768"/>
            <a:ext cx="1769350" cy="792088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  <a:ea typeface="+mj-ea"/>
                <a:cs typeface="+mj-cs"/>
              </a:rPr>
              <a:t>2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  <a:ea typeface="+mj-ea"/>
                <a:cs typeface="+mj-cs"/>
              </a:rPr>
              <a:t> 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  <a:ea typeface="+mj-ea"/>
                <a:cs typeface="+mj-cs"/>
              </a:rPr>
              <a:t>урок</a:t>
            </a:r>
            <a:r>
              <a:rPr kumimoji="0" lang="ru-RU" sz="2400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</a:br>
            <a:endParaRPr kumimoji="0" lang="ru-RU" sz="3200" b="1" i="0" u="none" strike="noStrike" kern="1200" cap="all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all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519" name="Заголовок 1"/>
          <p:cNvSpPr txBox="1">
            <a:spLocks/>
          </p:cNvSpPr>
          <p:nvPr/>
        </p:nvSpPr>
        <p:spPr>
          <a:xfrm>
            <a:off x="6186971" y="1340768"/>
            <a:ext cx="1769350" cy="792088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  <a:ea typeface="+mj-ea"/>
                <a:cs typeface="+mj-cs"/>
              </a:rPr>
              <a:t>3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  <a:ea typeface="+mj-ea"/>
                <a:cs typeface="+mj-cs"/>
              </a:rPr>
              <a:t> 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  <a:ea typeface="+mj-ea"/>
                <a:cs typeface="+mj-cs"/>
              </a:rPr>
              <a:t>урок</a:t>
            </a:r>
            <a:r>
              <a:rPr kumimoji="0" lang="ru-RU" sz="2400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</a:br>
            <a:endParaRPr kumimoji="0" lang="ru-RU" sz="3200" b="1" i="0" u="none" strike="noStrike" kern="1200" cap="all" normalizeH="0" baseline="0" noProof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all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520" name="Прямоугольник 519"/>
          <p:cNvSpPr/>
          <p:nvPr/>
        </p:nvSpPr>
        <p:spPr>
          <a:xfrm>
            <a:off x="1822532" y="319241"/>
            <a:ext cx="5578002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План   школьного времени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34340" y="3451003"/>
            <a:ext cx="694205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  <a:ea typeface="+mj-ea"/>
                <a:cs typeface="+mj-cs"/>
              </a:rPr>
              <a:t>+</a:t>
            </a:r>
            <a:r>
              <a:rPr lang="ru-RU" sz="4400" b="1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  <a:ea typeface="+mj-ea"/>
                <a:cs typeface="+mj-cs"/>
              </a:rPr>
              <a:t>   </a:t>
            </a:r>
            <a:r>
              <a:rPr kumimoji="0" lang="ru-RU" sz="3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Georgia" pitchFamily="18" charset="0"/>
                <a:ea typeface="+mj-ea"/>
                <a:cs typeface="+mj-cs"/>
              </a:rPr>
              <a:t> </a:t>
            </a:r>
            <a:endParaRPr kumimoji="0" lang="ru-RU" sz="60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1595059" y="3447110"/>
            <a:ext cx="694205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  <a:ea typeface="+mj-ea"/>
                <a:cs typeface="+mj-cs"/>
              </a:rPr>
              <a:t>-</a:t>
            </a:r>
            <a:r>
              <a:rPr lang="ru-RU" sz="4400" b="1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  <a:ea typeface="+mj-ea"/>
                <a:cs typeface="+mj-cs"/>
              </a:rPr>
              <a:t>   </a:t>
            </a:r>
            <a:r>
              <a:rPr kumimoji="0" lang="ru-RU" sz="3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Georgia" pitchFamily="18" charset="0"/>
                <a:ea typeface="+mj-ea"/>
                <a:cs typeface="+mj-cs"/>
              </a:rPr>
              <a:t> </a:t>
            </a:r>
            <a:endParaRPr kumimoji="0" lang="ru-RU" sz="60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1263472" y="4356904"/>
            <a:ext cx="694205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  <a:ea typeface="+mj-ea"/>
                <a:cs typeface="+mj-cs"/>
              </a:rPr>
              <a:t>?</a:t>
            </a:r>
            <a:r>
              <a:rPr lang="ru-RU" sz="4400" b="1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  <a:ea typeface="+mj-ea"/>
                <a:cs typeface="+mj-cs"/>
              </a:rPr>
              <a:t>   </a:t>
            </a:r>
            <a:r>
              <a:rPr kumimoji="0" lang="ru-RU" sz="3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Georgia" pitchFamily="18" charset="0"/>
                <a:ea typeface="+mj-ea"/>
                <a:cs typeface="+mj-cs"/>
              </a:rPr>
              <a:t> </a:t>
            </a:r>
            <a:endParaRPr kumimoji="0" lang="ru-RU" sz="60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3487178" y="3547016"/>
            <a:ext cx="334866" cy="2554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75338" y="3961992"/>
            <a:ext cx="745514" cy="254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474146" y="4358240"/>
            <a:ext cx="347898" cy="254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449500" y="4752948"/>
            <a:ext cx="410221" cy="396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>
            <a:off x="4450616" y="3345521"/>
            <a:ext cx="466398" cy="402989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238775" y="3885492"/>
            <a:ext cx="1038345" cy="40215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515672" y="4440972"/>
            <a:ext cx="484549" cy="40215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 rot="359745">
            <a:off x="4436130" y="4954746"/>
            <a:ext cx="643635" cy="6247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6876256" y="3690523"/>
            <a:ext cx="694205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  <a:ea typeface="+mj-ea"/>
                <a:cs typeface="+mj-cs"/>
              </a:rPr>
              <a:t>^</a:t>
            </a:r>
            <a:r>
              <a:rPr lang="ru-RU" sz="4400" b="1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  <a:ea typeface="+mj-ea"/>
                <a:cs typeface="+mj-cs"/>
              </a:rPr>
              <a:t>   </a:t>
            </a:r>
            <a:r>
              <a:rPr kumimoji="0" lang="ru-RU" sz="3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Georgia" pitchFamily="18" charset="0"/>
                <a:ea typeface="+mj-ea"/>
                <a:cs typeface="+mj-cs"/>
              </a:rPr>
              <a:t> </a:t>
            </a:r>
            <a:endParaRPr kumimoji="0" lang="ru-RU" sz="60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3642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223</Words>
  <Application>Microsoft Office PowerPoint</Application>
  <PresentationFormat>Экран (4:3)</PresentationFormat>
  <Paragraphs>47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Отработка знаков + и - «ЛОВУШКА»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Отработка знаков + и -,</dc:title>
  <dc:creator>Teacher</dc:creator>
  <cp:lastModifiedBy>Teacher</cp:lastModifiedBy>
  <cp:revision>33</cp:revision>
  <dcterms:created xsi:type="dcterms:W3CDTF">2013-09-05T17:41:54Z</dcterms:created>
  <dcterms:modified xsi:type="dcterms:W3CDTF">2013-11-13T20:00:36Z</dcterms:modified>
</cp:coreProperties>
</file>