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34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title>
      <c:tx>
        <c:rich>
          <a:bodyPr/>
          <a:lstStyle/>
          <a:p>
            <a:pPr>
              <a:defRPr/>
            </a:pPr>
            <a:r>
              <a:rPr lang="ru-RU"/>
              <a:t>2 а класс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2а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греческие</c:v>
                </c:pt>
                <c:pt idx="1">
                  <c:v>древнееврейские</c:v>
                </c:pt>
                <c:pt idx="2">
                  <c:v>латинские</c:v>
                </c:pt>
                <c:pt idx="3">
                  <c:v>персидские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641FF-A1ED-49C8-B23D-2B530A3CE4F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A5038-9E73-4363-BFB0-6FEFD4043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 на тему</a:t>
            </a:r>
            <a:b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Имена ребят нашего класса</a:t>
            </a:r>
            <a: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6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1" y="2967334"/>
            <a:ext cx="7239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Группа «Социологи»:</a:t>
            </a:r>
          </a:p>
          <a:p>
            <a:r>
              <a:rPr lang="ru-RU" sz="3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Немцова Варвара</a:t>
            </a:r>
          </a:p>
          <a:p>
            <a:r>
              <a:rPr lang="ru-RU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ru-RU" sz="3600" b="1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Руководитель:Резникова</a:t>
            </a:r>
            <a:r>
              <a:rPr lang="ru-RU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Оксана Валерьевна</a:t>
            </a:r>
          </a:p>
          <a:p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2590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результате исследования мы выяснили, что в нашем классе 12 мужских имен,</a:t>
            </a:r>
            <a:br>
              <a:rPr lang="ru-RU" sz="4000" b="1" i="1" spc="50" dirty="0" smtClean="0">
                <a:ln w="1143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i="1" spc="50" dirty="0" smtClean="0">
                <a:ln w="1143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женских 6.</a:t>
            </a:r>
            <a:endParaRPr lang="ru-RU" sz="4000" b="1" i="1" spc="50" dirty="0">
              <a:ln w="11430">
                <a:solidFill>
                  <a:schemeClr val="tx1">
                    <a:lumMod val="65000"/>
                    <a:lumOff val="3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81000" y="3200400"/>
          <a:ext cx="4114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 descr="оооо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2999" y="1676400"/>
            <a:ext cx="3733799" cy="2590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6448" cy="1905000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 согласную букву начинается </a:t>
            </a:r>
            <a:r>
              <a:rPr lang="ru-RU" sz="4400" i="1" dirty="0" smtClean="0">
                <a:solidFill>
                  <a:srgbClr val="FFC000"/>
                </a:solidFill>
                <a:latin typeface="+mn-lt"/>
              </a:rPr>
              <a:t>10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имен(среди них </a:t>
            </a:r>
            <a:r>
              <a:rPr lang="ru-RU" sz="3600" i="1" dirty="0" smtClean="0">
                <a:solidFill>
                  <a:srgbClr val="FFC000"/>
                </a:solidFill>
                <a:latin typeface="+mn-lt"/>
              </a:rPr>
              <a:t>3 имени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 букву </a:t>
            </a:r>
            <a:r>
              <a:rPr lang="ru-RU" sz="3600" i="1" dirty="0" smtClean="0">
                <a:solidFill>
                  <a:srgbClr val="FFC000"/>
                </a:solidFill>
                <a:latin typeface="+mn-lt"/>
              </a:rPr>
              <a:t>В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       </a:t>
            </a:r>
            <a:r>
              <a:rPr lang="ru-RU" sz="3600" i="1" dirty="0" smtClean="0">
                <a:solidFill>
                  <a:srgbClr val="FFC000"/>
                </a:solidFill>
                <a:latin typeface="+mn-lt"/>
              </a:rPr>
              <a:t>3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 букву </a:t>
            </a:r>
            <a:r>
              <a:rPr lang="ru-RU" sz="3600" i="1" dirty="0" smtClean="0">
                <a:solidFill>
                  <a:srgbClr val="FFC000"/>
                </a:solidFill>
                <a:latin typeface="+mn-lt"/>
              </a:rPr>
              <a:t>Д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</a:t>
            </a:r>
            <a:r>
              <a:rPr lang="ru-RU" sz="3600" i="1" dirty="0" smtClean="0">
                <a:solidFill>
                  <a:srgbClr val="FFC000"/>
                </a:solidFill>
                <a:latin typeface="+mn-lt"/>
              </a:rPr>
              <a:t>3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 букву </a:t>
            </a:r>
            <a:r>
              <a:rPr lang="ru-RU" sz="3600" i="1" dirty="0" smtClean="0">
                <a:solidFill>
                  <a:srgbClr val="FFC000"/>
                </a:solidFill>
                <a:latin typeface="+mn-lt"/>
              </a:rPr>
              <a:t>К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).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2362200"/>
            <a:ext cx="7772400" cy="4114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3600" b="1" i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гласную букву начинается 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имен(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имени 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букву 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букву 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букву 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).</a:t>
            </a:r>
          </a:p>
          <a:p>
            <a:r>
              <a:rPr lang="ru-RU" sz="3600" b="1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Среди ребят повторяется имя Даниил, Андрей, Евгений.</a:t>
            </a:r>
            <a:endParaRPr lang="ru-RU" sz="3600" b="1" i="1" spc="5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0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981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Редкими можно считать имена </a:t>
            </a:r>
            <a:r>
              <a:rPr lang="ru-RU" sz="4000" i="1" spc="50" dirty="0" err="1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Варвара,Парвиз</a:t>
            </a:r>
            <a:r>
              <a:rPr lang="ru-RU" sz="4000" i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.</a:t>
            </a:r>
            <a:endParaRPr lang="ru-RU" sz="4000" i="1" spc="5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772400" cy="5029200"/>
          </a:xfrm>
        </p:spPr>
        <p:txBody>
          <a:bodyPr>
            <a:normAutofit/>
          </a:bodyPr>
          <a:lstStyle/>
          <a:p>
            <a:endParaRPr lang="ru-RU" sz="3600" i="1" dirty="0" smtClean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r>
              <a:rPr lang="ru-RU" sz="3600" i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10 ребятам нашего класса имя дала мама, а остальным 8 ребятам -папа.</a:t>
            </a:r>
          </a:p>
          <a:p>
            <a:endParaRPr lang="ru-RU" sz="3600" i="1" dirty="0" smtClean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6" name="Рисунок 5" descr="ооо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581400"/>
            <a:ext cx="3581400" cy="2819399"/>
          </a:xfrm>
          <a:prstGeom prst="rect">
            <a:avLst/>
          </a:prstGeom>
        </p:spPr>
      </p:pic>
    </p:spTree>
  </p:cSld>
  <p:clrMapOvr>
    <a:masterClrMapping/>
  </p:clrMapOvr>
  <p:transition advClick="0" advTm="10000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-274318"/>
            <a:ext cx="8077200" cy="73151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all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Происхождение имен.</a:t>
            </a:r>
            <a:endParaRPr lang="ru-RU" sz="3200" b="1" i="1" cap="all" dirty="0">
              <a:ln w="0"/>
              <a:solidFill>
                <a:schemeClr val="accent4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228600" y="486447"/>
          <a:ext cx="8763000" cy="637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89"/>
                <a:gridCol w="1627011"/>
                <a:gridCol w="1371600"/>
                <a:gridCol w="1447800"/>
                <a:gridCol w="1600200"/>
                <a:gridCol w="1905000"/>
              </a:tblGrid>
              <a:tr h="435707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Греческое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Древне-еврейское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Латинское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Персидское</a:t>
                      </a:r>
                      <a:endParaRPr lang="ru-RU" dirty="0"/>
                    </a:p>
                  </a:txBody>
                  <a:tcPr/>
                </a:tc>
              </a:tr>
              <a:tr h="4463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Ангелина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Виктория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3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Варвара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Виталий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Даниил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Илья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Евгений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Екатерина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Ксения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Кирилл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7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Парвиз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479631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Корни имен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1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457200"/>
            <a:ext cx="7772400" cy="9906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Источники: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828800"/>
            <a:ext cx="7772400" cy="2385576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342900" indent="-342900"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Хигир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А. Энциклопедия имён. Имя, характер,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судьба. – М.: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Эксмо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2005.</a:t>
            </a:r>
          </a:p>
          <a:p>
            <a:pPr marL="342900" indent="-342900"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2.www.akviloncenter.ru/name/list.htm</a:t>
            </a:r>
          </a:p>
          <a:p>
            <a:pPr marL="342900" indent="-342900"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3.www.calend.ru/names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156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на тему «Имена ребят нашего класса»</vt:lpstr>
      <vt:lpstr>В результате исследования мы выяснили, что в нашем классе 12 мужских имен, а женских 6.</vt:lpstr>
      <vt:lpstr>      На согласную букву начинается 10 имен(среди них 3 имени на букву В,        3 на букву Д,3 на букву К).</vt:lpstr>
      <vt:lpstr>Редкими можно считать имена Варвара,Парвиз.</vt:lpstr>
      <vt:lpstr>Происхождение имен.</vt:lpstr>
      <vt:lpstr>Корни имен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Ренат</dc:creator>
  <cp:lastModifiedBy>1</cp:lastModifiedBy>
  <cp:revision>36</cp:revision>
  <dcterms:created xsi:type="dcterms:W3CDTF">2013-01-21T09:02:32Z</dcterms:created>
  <dcterms:modified xsi:type="dcterms:W3CDTF">2013-11-18T06:53:23Z</dcterms:modified>
</cp:coreProperties>
</file>