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69" y="908720"/>
            <a:ext cx="8853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по окружающему миру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«А вы знаете?»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08362"/>
            <a:ext cx="6364199" cy="35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58" y="116631"/>
            <a:ext cx="6013834" cy="435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798" y="446846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Сколько воды может удержать в своём хоботе слон?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2808" y="4730071"/>
            <a:ext cx="357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 литра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2808" y="5373216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6 литров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3395" y="6076737"/>
            <a:ext cx="425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50 литров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19" y="0"/>
            <a:ext cx="5889800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99292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Какие краски необходимо смешать, чтобы нарисовать зеленую траву?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6491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желтую и синюю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233" y="5301208"/>
            <a:ext cx="810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желтую и коричневую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0397" y="5972229"/>
            <a:ext cx="954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фиолетовую и коричневую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5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1515" cy="4573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32656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Когда начинается извержение вулкана, то он выбрасывает жидкую горячую массу. Как она называется?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80928"/>
            <a:ext cx="303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пемза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890665"/>
            <a:ext cx="3066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магма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830312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лава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3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916149" cy="443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60648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Кораллы – это…?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25144"/>
            <a:ext cx="3931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растения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55315"/>
            <a:ext cx="287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рыбы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138" y="5678645"/>
            <a:ext cx="425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животные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8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0"/>
            <a:ext cx="5974947" cy="398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9867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нельзя делать во время грозы?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131" y="4295436"/>
            <a:ext cx="848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прятаться под деревом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577" y="4941168"/>
            <a:ext cx="667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лежать на солнце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963" y="5733256"/>
            <a:ext cx="769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оставаться в машине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32257"/>
            <a:ext cx="5111800" cy="4009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76" y="401526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Сфинкс – это изваяние, которое можно увидеть в Египте. У него голова человека, а чьё туловище?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198" y="4725144"/>
            <a:ext cx="2573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льва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725144"/>
            <a:ext cx="3831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медведя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706354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тигра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7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2" y="218429"/>
            <a:ext cx="4687168" cy="4687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862" y="247417"/>
            <a:ext cx="3599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 какого количества костей состоит скелет взрослого человека?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2342" y="2983652"/>
            <a:ext cx="236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412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2342" y="3937153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- 350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2342" y="4860483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- 206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5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9339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548680"/>
            <a:ext cx="3851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каком из этих трёх языков говорят больше всего людей в мире?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2656"/>
            <a:ext cx="6305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на французском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508" y="4941168"/>
            <a:ext cx="5353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на немецком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08" y="5733256"/>
            <a:ext cx="544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на испанском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0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7" y="-9306"/>
            <a:ext cx="5796136" cy="4347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8" y="42210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Гигантские кактусы могут быть очень высокими и немного напоминают деревья. Как долго могут жить кактусы?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78" y="4869160"/>
            <a:ext cx="352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250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869160"/>
            <a:ext cx="3491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350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794952"/>
            <a:ext cx="347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500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92"/>
            <a:ext cx="5471170" cy="420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1999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называют человека, который занимается изучением птиц?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460935"/>
            <a:ext cx="436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энтомолог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7192"/>
            <a:ext cx="4293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орнитолог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67304"/>
            <a:ext cx="3683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фенолог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5736419" cy="4417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6509" y="260648"/>
            <a:ext cx="3437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может делать зимородок с помощью своего длинного носа?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17043"/>
            <a:ext cx="8436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высасывать нектар из цветов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119" y="5013176"/>
            <a:ext cx="76954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добывать рыбу из воды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08" y="5661248"/>
            <a:ext cx="9169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вытаскивать из земли кротов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5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87224"/>
            <a:ext cx="4978331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7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чего иногда используют гусей на фермах?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0752" y="4370495"/>
            <a:ext cx="581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как будильник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10" y="5141168"/>
            <a:ext cx="8898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для насиживания куриных яиц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164" y="5854625"/>
            <a:ext cx="7123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в качестве сторожа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0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8" y="188640"/>
            <a:ext cx="4378737" cy="3678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6876" y="301300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Коренной население Северное Америки – индейцы. Почему их так назвали?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5" y="3150799"/>
            <a:ext cx="4775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от слова «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581" y="4005064"/>
            <a:ext cx="8730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первооткрыватели Америки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думали, что попали в Индию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801" y="5517232"/>
            <a:ext cx="5812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в честь штата Индиана,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они проживали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2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8" y="1"/>
            <a:ext cx="6112623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31" y="410008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Тапир – это сильное животное с короткими лапами и коротким хоботом. Он хороший пловец и ведёт ночной образ жизни. Кто близкий родственник тапира?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30" y="5000453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слон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8742" y="5009968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носорог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0429" y="5923783"/>
            <a:ext cx="4753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гиппопотам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5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1735"/>
            <a:ext cx="6305193" cy="418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301703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выращивают на этом поле?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25144"/>
            <a:ext cx="2265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лён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25144"/>
            <a:ext cx="219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рис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703" y="5664791"/>
            <a:ext cx="3811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кукурузу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2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4177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Какова высота Эйфелевой башни?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753" y="5064071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268 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3706" y="5064071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320 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934670"/>
            <a:ext cx="29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384 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9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</dc:creator>
  <cp:lastModifiedBy>15</cp:lastModifiedBy>
  <cp:revision>19</cp:revision>
  <dcterms:created xsi:type="dcterms:W3CDTF">2014-05-15T16:28:15Z</dcterms:created>
  <dcterms:modified xsi:type="dcterms:W3CDTF">2014-10-13T17:00:37Z</dcterms:modified>
</cp:coreProperties>
</file>