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0079-8186-4985-B48F-2A36636D8091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0BA3-824D-4078-A496-1069B46805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0079-8186-4985-B48F-2A36636D8091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0BA3-824D-4078-A496-1069B46805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0079-8186-4985-B48F-2A36636D8091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0BA3-824D-4078-A496-1069B46805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0079-8186-4985-B48F-2A36636D8091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0BA3-824D-4078-A496-1069B46805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0079-8186-4985-B48F-2A36636D8091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0BA3-824D-4078-A496-1069B46805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0079-8186-4985-B48F-2A36636D8091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0BA3-824D-4078-A496-1069B46805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0079-8186-4985-B48F-2A36636D8091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0BA3-824D-4078-A496-1069B46805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0079-8186-4985-B48F-2A36636D8091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0BA3-824D-4078-A496-1069B46805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0079-8186-4985-B48F-2A36636D8091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0BA3-824D-4078-A496-1069B46805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0079-8186-4985-B48F-2A36636D8091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0BA3-824D-4078-A496-1069B46805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0079-8186-4985-B48F-2A36636D8091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0BA3-824D-4078-A496-1069B46805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90079-8186-4985-B48F-2A36636D8091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C0BA3-824D-4078-A496-1069B46805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208912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8064896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208912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2014-03-17T16:56:00Z</dcterms:created>
  <dcterms:modified xsi:type="dcterms:W3CDTF">2014-03-17T16:59:59Z</dcterms:modified>
</cp:coreProperties>
</file>