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9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7089-54A4-473F-8DD1-1D60E3661A3B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6006-9E05-4278-9F6C-43F08907D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qk-Dhy7vKA5dGMxVUV0RWVsOXY0UlhHNFVMRGxrdlE&amp;usp=sharing" TargetMode="External"/><Relationship Id="rId2" Type="http://schemas.openxmlformats.org/officeDocument/2006/relationships/hyperlink" Target="https://docs.google.com/forms/d/12bqgNM1s-2L-nDiqobJhcAr2JJtbamG7zOD2hodYlJk/viewform?usp=send_for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rawings/d/1HD-Cm9e8MQW61d3ZmFQ8ViOCXNMRaC4m5Y4EZCPboo0/edit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ocs.google.com/presentation/d/1nRGIRKU-9-gTxl5rru8SibWtLaqDlOSgFDuVW-tKlxk/edit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nketer.ru/vote/zhPExh8T3c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Возможности дистанционного обучения с помощью сервиса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Google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molgvardia.ru/sites/default/files/news/deti-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498" y="2708920"/>
            <a:ext cx="536415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al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2808312" cy="255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76" y="1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07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42671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на документ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https://docs.google.com/forms/d/12bqgNM1s-2L-nDiqobJhcAr2JJtbamG7zOD2hodYlJk/viewform?usp=send_form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3"/>
              </a:rPr>
              <a:t>https://docs.google.com/spreadsheet/ccc?key=0Aqk-Dhy7vKA5dGMxVUV0RWVsOXY0UlhHNFVMRGxrdlE&amp;usp=sharing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https://docs.google.com/drawings/d/1HD-Cm9e8MQW61d3ZmFQ8ViOCXNMRaC4m5Y4EZCPboo0/edit?usp=sharing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презентация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https://docs.google.com/document/d/1QFIhbMreMEkyuG_R6Y381B_jyxuJa5QJ2cBpYnHiZfg/edit?usp=sharing</a:t>
            </a:r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https://docs.google.com/presentation/d/1nRGIRKU-9-gTxl5rru8SibWtLaqDlOSgFDuVW-tKlxk/edit?usp=sharing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2" name="Picture 4" descr="http://im6-tub-ru.yandex.net/i?id=398972391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 « Анкетёр»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http://www.anketer.ru/vote/zhPExh8T3c/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1266" name="Picture 2" descr="http://im6-tub-ru.yandex.net/i?id=398972391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581128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2" descr="http://im6-tub-ru.yandex.net/i?id=398972391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720" y="47335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385248" cy="1800200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- работа на личных сайтах учителей в </a:t>
            </a:r>
            <a:r>
              <a:rPr lang="ru-RU" i="1" u="sng" dirty="0" smtClean="0">
                <a:hlinkClick r:id="rId2"/>
              </a:rPr>
              <a:t>http://nsportal.ru/</a:t>
            </a:r>
            <a:r>
              <a:rPr lang="ru-RU" i="1" dirty="0" smtClean="0"/>
              <a:t>, создание страничек «Если я заболел…», «Домашнее задание», «Тренажёры, тесты, упражнения»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632848" cy="4824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87208" cy="52565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«Под дистанционными образовательными технологиями понимаются образовательные технологии, реализуемые в основном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работника».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208823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Организация   работы с родителями:</a:t>
            </a:r>
          </a:p>
          <a:p>
            <a:pPr>
              <a:buNone/>
            </a:pPr>
            <a:r>
              <a:rPr lang="ru-RU" i="1" dirty="0" smtClean="0"/>
              <a:t>-работа на личных сайтах учителей в </a:t>
            </a:r>
            <a:r>
              <a:rPr lang="ru-RU" i="1" u="sng" dirty="0" smtClean="0">
                <a:hlinkClick r:id="rId2"/>
              </a:rPr>
              <a:t>http://nsportal.ru/</a:t>
            </a:r>
            <a:r>
              <a:rPr lang="ru-RU" i="1" dirty="0" smtClean="0"/>
              <a:t> , создание страничек для родителей «Круглый стол», «Консультации родителям»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7467600" cy="39824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дистанционного обучения- система СКАЙП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видеоконференций 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ula.rfn.ru/p/b_83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0480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static.tecnocino.it/tcwww/fotogallery/625X0/37609/skype-53-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428625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.sch55.minsk.edu.by/files/2012/09/di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1206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плюсам дистанционного образования можно отнести: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None/>
            </a:pPr>
            <a:r>
              <a:rPr lang="ru-RU" dirty="0" smtClean="0"/>
              <a:t>            </a:t>
            </a:r>
            <a:r>
              <a:rPr lang="ru-RU" sz="2800" dirty="0" smtClean="0"/>
              <a:t>- обучение в индивидуальном темпе;</a:t>
            </a:r>
          </a:p>
          <a:p>
            <a:pPr marL="457200" indent="-457200">
              <a:buNone/>
            </a:pPr>
            <a:r>
              <a:rPr lang="ru-RU" sz="2800" dirty="0" smtClean="0"/>
              <a:t>            - свобода и гибкость;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доступность;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мобильность;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технологичность;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социальное равноправие;</a:t>
            </a:r>
          </a:p>
          <a:p>
            <a:pPr marL="457200" indent="-457200">
              <a:buNone/>
            </a:pPr>
            <a:r>
              <a:rPr lang="ru-RU" sz="2800" dirty="0" smtClean="0"/>
              <a:t>            - творчество.</a:t>
            </a:r>
          </a:p>
          <a:p>
            <a:pPr marL="457200" indent="-45720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4502" y="1772816"/>
            <a:ext cx="92785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Google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. создать свой аккуант на странице данного сервиса ( учитель и каждый ученик)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Обменяться адресами электронной почты этого сервиса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976" t="13343" b="27355"/>
          <a:stretch>
            <a:fillRect/>
          </a:stretch>
        </p:blipFill>
        <p:spPr bwMode="auto">
          <a:xfrm>
            <a:off x="395536" y="188640"/>
            <a:ext cx="4320480" cy="63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148478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1.Выбрать вкладку  «сервисы» слева от экрана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Выбрать  сервис «диск»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Выбрать документ, который вы собираетесь создать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819" r="30841" b="47236"/>
          <a:stretch>
            <a:fillRect/>
          </a:stretch>
        </p:blipFill>
        <p:spPr bwMode="auto">
          <a:xfrm>
            <a:off x="179512" y="2636912"/>
            <a:ext cx="87663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24744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Слева выйдут иконки документов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332037"/>
            <a:ext cx="4474840" cy="3545235"/>
          </a:xfrm>
        </p:spPr>
        <p:txBody>
          <a:bodyPr/>
          <a:lstStyle/>
          <a:p>
            <a:r>
              <a:rPr lang="ru-RU" dirty="0" smtClean="0"/>
              <a:t>Папка</a:t>
            </a:r>
          </a:p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Таблица</a:t>
            </a:r>
          </a:p>
          <a:p>
            <a:r>
              <a:rPr lang="ru-RU" dirty="0" smtClean="0"/>
              <a:t>Форма</a:t>
            </a:r>
          </a:p>
          <a:p>
            <a:r>
              <a:rPr lang="ru-RU" dirty="0" smtClean="0"/>
              <a:t>рисунок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027" r="79919" b="38723"/>
          <a:stretch>
            <a:fillRect/>
          </a:stretch>
        </p:blipFill>
        <p:spPr bwMode="auto">
          <a:xfrm>
            <a:off x="323528" y="1268760"/>
            <a:ext cx="24482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71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14124">
            <a:off x="179512" y="35010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Документ «форма»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215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Возможности дистанционного обучения с помощью сервиса Google</vt:lpstr>
      <vt:lpstr>Слайд 2</vt:lpstr>
      <vt:lpstr>Слайд 3</vt:lpstr>
      <vt:lpstr>К плюсам дистанционного образования можно отнести:</vt:lpstr>
      <vt:lpstr>Слайд 5</vt:lpstr>
      <vt:lpstr>1.</vt:lpstr>
      <vt:lpstr>Выбрать документ, который вы собираетесь создать</vt:lpstr>
      <vt:lpstr>Слева выйдут иконки документов</vt:lpstr>
      <vt:lpstr>Документ «форма»</vt:lpstr>
      <vt:lpstr>Слайд 10</vt:lpstr>
      <vt:lpstr>Слайд 11</vt:lpstr>
      <vt:lpstr>Слайд 12</vt:lpstr>
      <vt:lpstr>Слайд 13</vt:lpstr>
      <vt:lpstr>Ссылка на документ</vt:lpstr>
      <vt:lpstr>Слайд 15</vt:lpstr>
      <vt:lpstr>Ссылка</vt:lpstr>
      <vt:lpstr>Совместная презентация</vt:lpstr>
      <vt:lpstr>Сервис « Анкетёр»</vt:lpstr>
      <vt:lpstr>Слайд 19</vt:lpstr>
      <vt:lpstr>Слайд 20</vt:lpstr>
      <vt:lpstr>Форма дистанционного обучения- система СКАЙП организация видеоконференций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Общий</cp:lastModifiedBy>
  <cp:revision>26</cp:revision>
  <dcterms:created xsi:type="dcterms:W3CDTF">2014-04-19T13:50:41Z</dcterms:created>
  <dcterms:modified xsi:type="dcterms:W3CDTF">2014-04-19T17:54:37Z</dcterms:modified>
</cp:coreProperties>
</file>