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7" r:id="rId4"/>
    <p:sldId id="270" r:id="rId5"/>
    <p:sldId id="271" r:id="rId6"/>
    <p:sldId id="276" r:id="rId7"/>
    <p:sldId id="272" r:id="rId8"/>
    <p:sldId id="275" r:id="rId9"/>
    <p:sldId id="274" r:id="rId10"/>
    <p:sldId id="263" r:id="rId11"/>
    <p:sldId id="264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69" d="100"/>
          <a:sy n="69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B7128-D227-4888-852E-6328FFC8137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AA98F-27DC-4B8A-9950-6900D7482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103;%20&#1092;&#1080;&#1079;&#1084;&#1080;&#1085;&#1091;&#1090;&#1082;&#1072;%20&#1076;&#1083;&#1103;%20&#1075;&#1083;&#1072;&#1079;.ppt" TargetMode="External"/><Relationship Id="rId2" Type="http://schemas.openxmlformats.org/officeDocument/2006/relationships/hyperlink" Target="&#1069;&#1083;&#1077;&#1082;&#1090;&#1088;&#1086;&#1085;&#1085;&#1099;&#1077;%20&#1092;&#1080;&#1079;&#1084;&#1080;&#1085;&#1091;&#1090;&#1082;&#1080;%20&#1089;&#1085;&#1077;&#1078;&#1080;&#1085;&#1082;&#1080;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54;&#1073;&#1091;&#1095;&#1072;&#1102;&#1097;&#1080;&#1081;%20&#1084;&#1091;&#1083;&#1100;&#1090;&#1092;&#1080;&#1083;&#1100;&#1084;%20-%20&#1055;&#1086;&#1095;&#1077;&#1084;&#1091;%20&#1074;&#1089;&#1077;%20&#1089;&#1085;&#1077;&#1078;&#1080;&#1085;&#1082;&#1080;%20&#1088;&#1072;&#1079;&#1085;&#1099;&#1077;~2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0;&#1086;&#1085;&#1089;&#1090;&#1072;&#1085;&#1090;&#1080;&#1085;\Desktop\&#1074;&#1080;&#1076;&#1077;&#1086;\&#1053;&#1086;&#1074;&#1086;&#1075;&#1086;&#1076;&#1085;&#1103;&#1103;%20&#1092;&#1080;&#1079;&#1084;&#1080;&#1085;&#1091;&#1090;&#1082;&#1072;.wmv" TargetMode="External"/><Relationship Id="rId1" Type="http://schemas.openxmlformats.org/officeDocument/2006/relationships/audio" Target="file:///C:\Users\&#1050;&#1086;&#1085;&#1089;&#1090;&#1072;&#1085;&#1090;&#1080;&#1085;\Desktop\&#1048;z-mul_tfil_mov-Kaby-ne-bylo-zimy-minusovka(muzofon.com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04664"/>
            <a:ext cx="7772400" cy="1728193"/>
          </a:xfrm>
        </p:spPr>
        <p:txBody>
          <a:bodyPr/>
          <a:lstStyle/>
          <a:p>
            <a:r>
              <a:rPr lang="ru-RU" dirty="0" smtClean="0"/>
              <a:t>Чего бы вы хотели сегодня узнать на уроке????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 descr="C:\Users\Константин\Desktop\1744320_masha_i_medved_pic - коп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14624"/>
            <a:ext cx="4248471" cy="366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снега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Снег - как источник влаги</a:t>
            </a:r>
          </a:p>
          <a:p>
            <a:r>
              <a:rPr lang="ru-RU" sz="3600" dirty="0" smtClean="0">
                <a:latin typeface="Georgia" pitchFamily="18" charset="0"/>
              </a:rPr>
              <a:t>Снег - как своеобразная шуба, защищающая от морозов корни трав и растений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закрепление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Согласны –</a:t>
            </a:r>
            <a:r>
              <a:rPr lang="ru-RU" b="1" dirty="0" smtClean="0"/>
              <a:t>хлопаем в ладоши</a:t>
            </a:r>
            <a:r>
              <a:rPr lang="ru-RU" dirty="0" smtClean="0"/>
              <a:t>         </a:t>
            </a:r>
          </a:p>
          <a:p>
            <a:pPr>
              <a:buNone/>
            </a:pPr>
            <a:r>
              <a:rPr lang="ru-RU" dirty="0" smtClean="0"/>
              <a:t>Не согласны –</a:t>
            </a:r>
            <a:r>
              <a:rPr lang="ru-RU" b="1" dirty="0" smtClean="0"/>
              <a:t>грозим мне пальчиком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Снег при таянии превращается в воду.</a:t>
            </a:r>
          </a:p>
          <a:p>
            <a:r>
              <a:rPr lang="ru-RU" dirty="0" smtClean="0"/>
              <a:t>Если вода замерзает, она превращается в лёд.</a:t>
            </a:r>
          </a:p>
          <a:p>
            <a:r>
              <a:rPr lang="ru-RU" dirty="0" smtClean="0"/>
              <a:t>Снег бесцветный.</a:t>
            </a:r>
          </a:p>
          <a:p>
            <a:r>
              <a:rPr lang="ru-RU" dirty="0" smtClean="0"/>
              <a:t>Снег рыхлый.</a:t>
            </a:r>
          </a:p>
          <a:p>
            <a:r>
              <a:rPr lang="ru-RU" dirty="0" smtClean="0"/>
              <a:t>От снега замерзают корни растений.</a:t>
            </a:r>
          </a:p>
          <a:p>
            <a:r>
              <a:rPr lang="ru-RU" dirty="0" smtClean="0"/>
              <a:t>У снежинки пять лучей.</a:t>
            </a:r>
          </a:p>
          <a:p>
            <a:r>
              <a:rPr lang="ru-RU" dirty="0" smtClean="0"/>
              <a:t>Снег прозрачный.</a:t>
            </a:r>
          </a:p>
          <a:p>
            <a:r>
              <a:rPr lang="ru-RU" dirty="0" smtClean="0"/>
              <a:t>Все снежинки одинаковые.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507" y="1268760"/>
            <a:ext cx="7652993" cy="3960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6626" name="Picture 2" descr="C:\Users\Константин\Desktop\3538455-5b2171a62f9e2359 - копия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824535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произошло с водой в блюдце около батареи?</a:t>
            </a:r>
          </a:p>
          <a:p>
            <a:r>
              <a:rPr lang="ru-RU" dirty="0" smtClean="0"/>
              <a:t>Что произошло в блюдце в морозильной камере?</a:t>
            </a:r>
          </a:p>
          <a:p>
            <a:r>
              <a:rPr lang="ru-RU" dirty="0" smtClean="0"/>
              <a:t>В каком состоянии бывает вода?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стантин\Desktop\KzjlcPXz - копия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7" y="133140"/>
            <a:ext cx="8330917" cy="624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770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04664"/>
            <a:ext cx="3959423" cy="57214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Свойства снега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800" b="1" dirty="0" smtClean="0"/>
              <a:t>Холодный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Белого цвета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Непрозрачный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Без запаха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Рыхлый (липкий, рассыпчатый)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25602" name="Picture 2" descr="C:\Users\Константин\Desktop\3838459-4e593d02b8329aac - копия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312368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pres?slideindex=1&amp;slidetitle="/>
              </a:rPr>
              <a:t>Ф</a:t>
            </a:r>
            <a:r>
              <a:rPr lang="ru-RU" dirty="0" err="1" smtClean="0"/>
              <a:t>изминутка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3" action="ppaction://hlinkpres?slideindex=1&amp;slidetitle="/>
              </a:rPr>
              <a:t>Моя </a:t>
            </a:r>
            <a:r>
              <a:rPr lang="ru-RU" dirty="0" err="1" smtClean="0">
                <a:hlinkClick r:id="rId3" action="ppaction://hlinkpres?slideindex=1&amp;slidetitle="/>
              </a:rPr>
              <a:t>физминутка</a:t>
            </a:r>
            <a:r>
              <a:rPr lang="ru-RU" dirty="0" smtClean="0">
                <a:hlinkClick r:id="rId3" action="ppaction://hlinkpres?slideindex=1&amp;slidetitle="/>
              </a:rPr>
              <a:t> для глаз.</a:t>
            </a:r>
            <a:r>
              <a:rPr lang="en-US" dirty="0" err="1" smtClean="0">
                <a:hlinkClick r:id="rId3" action="ppaction://hlinkpres?slideindex=1&amp;slidetitle="/>
              </a:rPr>
              <a:t>ppt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снежинки</a:t>
            </a:r>
            <a:endParaRPr lang="ru-RU" dirty="0"/>
          </a:p>
        </p:txBody>
      </p:sp>
      <p:pic>
        <p:nvPicPr>
          <p:cNvPr id="4" name="Содержимое 3" descr="http://f12.ifotki.info/org/6b69e18a2c56d81d726209827f861367bc5f6c1371999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320480" cy="4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405123.userapi.com/v405123824/2522/lX-getpxK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05025"/>
            <a:ext cx="476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20.privet.ru/lr/0c341891b07050e63732d68e692013f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4896544" cy="45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krasfun.ru/images/2010/12/71885_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36912"/>
            <a:ext cx="5940425" cy="445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beatrisa.ru/forums/monthly_12_2010/user3243/post143318_img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00808"/>
            <a:ext cx="4762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все снежинки такие разные?</a:t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Обучающий мультфильм - Почему все снежинки разные~2.wmv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z-mul_tfil_mov-Kaby-ne-bylo-zimy-minusovk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021288"/>
            <a:ext cx="304800" cy="304800"/>
          </a:xfrm>
          <a:prstGeom prst="rect">
            <a:avLst/>
          </a:prstGeom>
        </p:spPr>
      </p:pic>
      <p:pic>
        <p:nvPicPr>
          <p:cNvPr id="5" name="Новогодняя физминутка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99592" y="620688"/>
            <a:ext cx="712879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8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dirty="0" smtClean="0"/>
              <a:t>Почему говорят: «Много снега – много хлеба»?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8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TS010389958 (2)</Template>
  <TotalTime>258</TotalTime>
  <Words>97</Words>
  <Application>Microsoft Office PowerPoint</Application>
  <PresentationFormat>Экран (4:3)</PresentationFormat>
  <Paragraphs>36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TS010389958 (2)</vt:lpstr>
      <vt:lpstr>Чего бы вы хотели сегодня узнать на уроке????</vt:lpstr>
      <vt:lpstr>Проверка домашнего задания</vt:lpstr>
      <vt:lpstr>Слайд 3</vt:lpstr>
      <vt:lpstr>Слайд 4</vt:lpstr>
      <vt:lpstr>Физминутка Моя физминутка для глаз.ppt</vt:lpstr>
      <vt:lpstr>Рассмотрите снежинки</vt:lpstr>
      <vt:lpstr>Почему все снежинки такие разные? Обучающий мультфильм - Почему все снежинки разные~2.wmv</vt:lpstr>
      <vt:lpstr>Слайд 8</vt:lpstr>
      <vt:lpstr>Слайд 9</vt:lpstr>
      <vt:lpstr>Значение снега</vt:lpstr>
      <vt:lpstr>закрепление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Константин</dc:creator>
  <dc:description>Корпорация Майкрософт
Шаблон оформления</dc:description>
  <cp:lastModifiedBy>Константин</cp:lastModifiedBy>
  <cp:revision>33</cp:revision>
  <dcterms:created xsi:type="dcterms:W3CDTF">2014-03-16T19:07:28Z</dcterms:created>
  <dcterms:modified xsi:type="dcterms:W3CDTF">2014-03-20T00:16:26Z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