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4" autoAdjust="0"/>
  </p:normalViewPr>
  <p:slideViewPr>
    <p:cSldViewPr>
      <p:cViewPr varScale="1">
        <p:scale>
          <a:sx n="67" d="100"/>
          <a:sy n="67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821DB5-9FF6-4B8F-A798-8D05FAC3AABB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6C0A5DF-6728-42CB-839A-03374281A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5983C-3724-4A46-9481-46A2BC5B8BBF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5CB6E-4999-46A4-8C2C-59FE15A27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9FF74-221D-4C7D-B525-7B2EBBEEE675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5C9FC-137E-465F-B435-3F3A3FFEF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F1047-1A59-4A9A-9133-6CD9A9F7329A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9A3B6-4ED4-4194-9953-BA8CC0087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2C79-73F8-44DF-A842-E772E69D153B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402BF-87EC-41D9-8E8C-B9E8B14A9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90BDA-6B21-41CF-864F-BE7C717D5FBF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1EB0-3CC5-46BF-A5BA-36AAD2C28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403F1-9CE2-46D5-A395-AC491D84B8A1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A7852-DCD6-4088-AAB7-D7FA918BC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5C6A-2174-4496-BAFE-9C3DB5BAACFF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809DB-0B4F-4677-96D8-FAF0E5EA1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DD2F-BCF1-4558-8C09-290C15E9E12E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F241-5239-44B6-94C9-3C2D54E52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0127C-2B02-45B1-ADD4-1123D9A41B2F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E1FC-3D7A-4630-8916-D7FD99AA1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65F68-7A1B-42E7-9AFB-15945B46AAEB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7EB7-DA39-49A7-9E83-47C788EC0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1C20-964F-4341-841E-68AF8AB8434D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651D5-8E6D-4A2E-B6BB-7C44B7586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D9B112-3034-459A-B964-0AD597783B8E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5D5B5A-4DB0-40DB-A9B3-0651BA955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7;&#1055;&#1054;&#1056;&#1058;%20-%20&#1040;&#1051;&#1068;&#1058;&#1045;&#1056;&#1053;&#1040;&#1058;&#1048;&#1042;&#1040;%20&#1055;&#1040;&#1043;&#1059;&#1041;&#1053;&#1067;&#1052;%20&#1055;&#1048;&#1042;&#1067;&#1063;&#1050;&#1040;&#1052;%20&#1085;&#1086;&#1084;&#1080;&#1085;&#1072;&#1094;&#1080;&#1103;%20&#1079;&#1076;&#1086;&#1088;&#1086;&#1074;&#1100;&#1077;&#1089;&#1073;&#1077;&#1088;&#1077;&#1075;&#1072;&#1102;&#1097;&#1080;&#1077;%20&#1090;&#1077;&#1093;&#1085;&#1086;&#1083;&#1086;&#1075;&#1080;&#1080;\&#1060;&#1080;&#1079;&#1082;&#1091;&#1083;&#1100;&#1090;&#1084;&#1080;&#1085;&#1091;&#1090;&#1082;&#1072;%20&#1047;&#1048;&#1052;&#1040;\&#1057;&#1085;&#1077;&#1075;%20&#1082;&#1088;&#1091;&#1078;&#1080;&#1090;&#1089;&#1103;.mp3" TargetMode="Externa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7" name="AutoShape 37"/>
          <p:cNvSpPr>
            <a:spLocks noChangeArrowheads="1"/>
          </p:cNvSpPr>
          <p:nvPr/>
        </p:nvSpPr>
        <p:spPr bwMode="auto">
          <a:xfrm rot="1261379">
            <a:off x="5364163" y="3357563"/>
            <a:ext cx="1058862" cy="1254125"/>
          </a:xfrm>
          <a:custGeom>
            <a:avLst/>
            <a:gdLst>
              <a:gd name="T0" fmla="*/ 848364 w 21600"/>
              <a:gd name="T1" fmla="*/ 0 h 21600"/>
              <a:gd name="T2" fmla="*/ 637866 w 21600"/>
              <a:gd name="T3" fmla="*/ 0 h 21600"/>
              <a:gd name="T4" fmla="*/ 0 w 21600"/>
              <a:gd name="T5" fmla="*/ 755494 h 21600"/>
              <a:gd name="T6" fmla="*/ 0 w 21600"/>
              <a:gd name="T7" fmla="*/ 1004810 h 21600"/>
              <a:gd name="T8" fmla="*/ 0 w 21600"/>
              <a:gd name="T9" fmla="*/ 1254125 h 21600"/>
              <a:gd name="T10" fmla="*/ 439036 w 21600"/>
              <a:gd name="T11" fmla="*/ 1039995 h 21600"/>
              <a:gd name="T12" fmla="*/ 878071 w 21600"/>
              <a:gd name="T13" fmla="*/ 519997 h 21600"/>
              <a:gd name="T14" fmla="*/ 1058862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6700 h 21600"/>
              <a:gd name="T26" fmla="*/ 17912 w 21600"/>
              <a:gd name="T27" fmla="*/ 1791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06" y="0"/>
                </a:moveTo>
                <a:lnTo>
                  <a:pt x="13012" y="0"/>
                </a:lnTo>
                <a:lnTo>
                  <a:pt x="16700" y="0"/>
                </a:lnTo>
                <a:lnTo>
                  <a:pt x="16700" y="16700"/>
                </a:lnTo>
                <a:lnTo>
                  <a:pt x="0" y="16700"/>
                </a:lnTo>
                <a:lnTo>
                  <a:pt x="0" y="13012"/>
                </a:lnTo>
                <a:lnTo>
                  <a:pt x="0" y="17306"/>
                </a:lnTo>
                <a:lnTo>
                  <a:pt x="0" y="21600"/>
                </a:lnTo>
                <a:lnTo>
                  <a:pt x="0" y="17912"/>
                </a:lnTo>
                <a:lnTo>
                  <a:pt x="17912" y="17912"/>
                </a:lnTo>
                <a:lnTo>
                  <a:pt x="17912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 rot="2333782" flipH="1" flipV="1">
            <a:off x="2051050" y="3141663"/>
            <a:ext cx="1173163" cy="1338262"/>
          </a:xfrm>
          <a:custGeom>
            <a:avLst/>
            <a:gdLst>
              <a:gd name="T0" fmla="*/ 939943 w 21600"/>
              <a:gd name="T1" fmla="*/ 0 h 21600"/>
              <a:gd name="T2" fmla="*/ 706722 w 21600"/>
              <a:gd name="T3" fmla="*/ 0 h 21600"/>
              <a:gd name="T4" fmla="*/ 0 w 21600"/>
              <a:gd name="T5" fmla="*/ 806179 h 21600"/>
              <a:gd name="T6" fmla="*/ 0 w 21600"/>
              <a:gd name="T7" fmla="*/ 1072221 h 21600"/>
              <a:gd name="T8" fmla="*/ 0 w 21600"/>
              <a:gd name="T9" fmla="*/ 1338262 h 21600"/>
              <a:gd name="T10" fmla="*/ 486428 w 21600"/>
              <a:gd name="T11" fmla="*/ 1109766 h 21600"/>
              <a:gd name="T12" fmla="*/ 972856 w 21600"/>
              <a:gd name="T13" fmla="*/ 554883 h 21600"/>
              <a:gd name="T14" fmla="*/ 1173163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6700 h 21600"/>
              <a:gd name="T26" fmla="*/ 17912 w 21600"/>
              <a:gd name="T27" fmla="*/ 1791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06" y="0"/>
                </a:moveTo>
                <a:lnTo>
                  <a:pt x="13012" y="0"/>
                </a:lnTo>
                <a:lnTo>
                  <a:pt x="16700" y="0"/>
                </a:lnTo>
                <a:lnTo>
                  <a:pt x="16700" y="16700"/>
                </a:lnTo>
                <a:lnTo>
                  <a:pt x="0" y="16700"/>
                </a:lnTo>
                <a:lnTo>
                  <a:pt x="0" y="13012"/>
                </a:lnTo>
                <a:lnTo>
                  <a:pt x="0" y="17306"/>
                </a:lnTo>
                <a:lnTo>
                  <a:pt x="0" y="21600"/>
                </a:lnTo>
                <a:lnTo>
                  <a:pt x="0" y="17912"/>
                </a:lnTo>
                <a:lnTo>
                  <a:pt x="17912" y="17912"/>
                </a:lnTo>
                <a:lnTo>
                  <a:pt x="17912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987675" y="3284538"/>
            <a:ext cx="2736850" cy="216058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492500" y="2060575"/>
            <a:ext cx="1727200" cy="13684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0248" name="Picture 8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5516563"/>
            <a:ext cx="10414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sne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3933825"/>
            <a:ext cx="7937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1700213"/>
            <a:ext cx="106521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sne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79388" y="188913"/>
            <a:ext cx="7556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979613" y="188913"/>
            <a:ext cx="1103312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sne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140200" y="188913"/>
            <a:ext cx="8143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5940425" y="188913"/>
            <a:ext cx="1103313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sn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8243888" y="188913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85113" y="1773238"/>
            <a:ext cx="106521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 descr="sne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8172450" y="3933825"/>
            <a:ext cx="7937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85113" y="5445125"/>
            <a:ext cx="10683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0" descr="sne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227763" y="5734050"/>
            <a:ext cx="7905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21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211638" y="5445125"/>
            <a:ext cx="10683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 descr="sne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2195513" y="5734050"/>
            <a:ext cx="8540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3" name="Picture 33" descr="varezki2_resize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933"/>
          <a:stretch>
            <a:fillRect/>
          </a:stretch>
        </p:blipFill>
        <p:spPr bwMode="auto">
          <a:xfrm rot="-8340417">
            <a:off x="1349375" y="3451225"/>
            <a:ext cx="9937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Picture 34" descr="varezki2_resize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599"/>
          <a:stretch>
            <a:fillRect/>
          </a:stretch>
        </p:blipFill>
        <p:spPr bwMode="auto">
          <a:xfrm rot="1798119">
            <a:off x="6149975" y="2566988"/>
            <a:ext cx="10445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8" name="Oval 38"/>
          <p:cNvSpPr>
            <a:spLocks noChangeArrowheads="1"/>
          </p:cNvSpPr>
          <p:nvPr/>
        </p:nvSpPr>
        <p:spPr bwMode="auto">
          <a:xfrm rot="830955">
            <a:off x="2913063" y="5183188"/>
            <a:ext cx="1150937" cy="50323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 rot="-665123">
            <a:off x="4795838" y="5176838"/>
            <a:ext cx="1146175" cy="5048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3995738" y="2420938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4572000" y="2349500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 rot="-5759440">
            <a:off x="4432301" y="2776537"/>
            <a:ext cx="209550" cy="504825"/>
          </a:xfrm>
          <a:prstGeom prst="moon">
            <a:avLst>
              <a:gd name="adj" fmla="val 3881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0267" name="Picture 27" descr="1198423906_0lik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t="27179" r="54167" b="36531"/>
          <a:stretch>
            <a:fillRect/>
          </a:stretch>
        </p:blipFill>
        <p:spPr bwMode="auto">
          <a:xfrm rot="-745644">
            <a:off x="2840038" y="812800"/>
            <a:ext cx="2519362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5" name="Picture 45" descr="sn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042988" y="476250"/>
            <a:ext cx="7286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6" name="Picture 46" descr="sn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300788" y="1196975"/>
            <a:ext cx="7286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7" name="Picture 47" descr="sn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2484438" y="2349500"/>
            <a:ext cx="7286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8" name="Picture 48" descr="sn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356100" y="260350"/>
            <a:ext cx="72866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9" name="Picture 49" descr="sn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468313" y="3860800"/>
            <a:ext cx="7286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0" name="Picture 50" descr="sn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7812088" y="1989138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1" name="Picture 51" descr="sn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948488" y="3789363"/>
            <a:ext cx="7286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2" name="AutoShape 42"/>
          <p:cNvSpPr>
            <a:spLocks noChangeArrowheads="1"/>
          </p:cNvSpPr>
          <p:nvPr/>
        </p:nvSpPr>
        <p:spPr bwMode="auto">
          <a:xfrm rot="4163096">
            <a:off x="4739481" y="2097882"/>
            <a:ext cx="288925" cy="1081088"/>
          </a:xfrm>
          <a:prstGeom prst="triangle">
            <a:avLst>
              <a:gd name="adj" fmla="val 100000"/>
            </a:avLst>
          </a:prstGeom>
          <a:gradFill rotWithShape="1">
            <a:gsLst>
              <a:gs pos="0">
                <a:srgbClr val="FF6600"/>
              </a:gs>
              <a:gs pos="100000">
                <a:srgbClr val="FF99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38" name="Picture 12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5076825" y="1700213"/>
            <a:ext cx="1103313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2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948488" y="692150"/>
            <a:ext cx="1103312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2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403350" y="4581525"/>
            <a:ext cx="110331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2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6156325" y="4508500"/>
            <a:ext cx="110331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2" descr="sn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</a:blip>
          <a:srcRect/>
          <a:stretch>
            <a:fillRect/>
          </a:stretch>
        </p:blipFill>
        <p:spPr bwMode="auto">
          <a:xfrm>
            <a:off x="1476375" y="1628775"/>
            <a:ext cx="110331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8" name="Снег кружится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4" presetID="10" presetClass="entr" presetSubtype="0" repeatCount="4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3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5" presetID="1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1042 C 0.10816 -0.01042 0.19687 0.10231 0.19687 0.2412 C 0.19687 0.38009 0.10816 0.49352 -0.00035 0.49352 C -0.10868 0.49352 -0.19688 0.38009 -0.19688 0.2412 C -0.19688 0.10231 -0.10868 -0.01042 -0.00035 -0.01042 Z " pathEditMode="relative" rAng="0" ptsTypes="fffff">
                                      <p:cBhvr>
                                        <p:cTn id="136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3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8" presetID="8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9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9" dur="2000" fill="hold"/>
                                        <p:tgtEl>
                                          <p:spTgt spid="102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3000"/>
                            </p:stCondLst>
                            <p:childTnLst>
                              <p:par>
                                <p:cTn id="253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6 -0.09236 C 0.03455 -0.12477 0.10677 -0.08125 0.13125 0.00486 C 0.15556 0.09074 0.12292 0.18703 0.05833 0.21967 C -0.00608 0.25208 -0.0783 0.20856 -0.10278 0.12245 C -0.12708 0.03657 -0.09444 -0.05973 -0.02986 -0.09236 Z " pathEditMode="relative" rAng="-1238949" ptsTypes="fffff">
                                      <p:cBhvr>
                                        <p:cTn id="254" dur="2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7000"/>
                            </p:stCondLst>
                            <p:childTnLst>
                              <p:par>
                                <p:cTn id="256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C 0.05347 -0.05833 0.13229 -0.04769 0.17569 0.02338 C 0.21927 0.09468 0.21146 0.19977 0.15798 0.25787 C 0.10503 0.31597 0.02604 0.30532 -0.01771 0.23426 C -0.06129 0.16319 -0.05313 0.0581 2.5E-6 7.40741E-7 Z " pathEditMode="relative" rAng="-2351964" ptsTypes="fffff">
                                      <p:cBhvr>
                                        <p:cTn id="257" dur="2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1.38889E-6 0.64051 " pathEditMode="relative" rAng="0" ptsTypes="AA">
                                      <p:cBhvr>
                                        <p:cTn id="260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62000"/>
                            </p:stCondLst>
                            <p:childTnLst>
                              <p:par>
                                <p:cTn id="2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0.05469 0.60047 " pathEditMode="relative" rAng="0" ptsTypes="AA">
                                      <p:cBhvr>
                                        <p:cTn id="263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63000"/>
                            </p:stCondLst>
                            <p:childTnLst>
                              <p:par>
                                <p:cTn id="2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03976 0.77917 " pathEditMode="relative" rAng="0" ptsTypes="AA">
                                      <p:cBhvr>
                                        <p:cTn id="266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64000"/>
                            </p:stCondLst>
                            <p:childTnLst>
                              <p:par>
                                <p:cTn id="26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034 0.19097 " pathEditMode="relative" rAng="0" ptsTypes="AA">
                                      <p:cBhvr>
                                        <p:cTn id="269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65000"/>
                            </p:stCondLst>
                            <p:childTnLst>
                              <p:par>
                                <p:cTn id="2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11788 0.55856 " pathEditMode="relative" rAng="0" ptsTypes="AA">
                                      <p:cBhvr>
                                        <p:cTn id="272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66000"/>
                            </p:stCondLst>
                            <p:childTnLst>
                              <p:par>
                                <p:cTn id="2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31528 0.55856 " pathEditMode="relative" rAng="0" ptsTypes="AA">
                                      <p:cBhvr>
                                        <p:cTn id="275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67000"/>
                            </p:stCondLst>
                            <p:childTnLst>
                              <p:par>
                                <p:cTn id="2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2.59259E-6 L 0.0783 0.22269 " pathEditMode="relative" rAng="0" ptsTypes="AA">
                                      <p:cBhvr>
                                        <p:cTn id="278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68000"/>
                            </p:stCondLst>
                            <p:childTnLst>
                              <p:par>
                                <p:cTn id="2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68500"/>
                            </p:stCondLst>
                            <p:childTnLst>
                              <p:par>
                                <p:cTn id="2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69000"/>
                            </p:stCondLst>
                            <p:childTnLst>
                              <p:par>
                                <p:cTn id="2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69500"/>
                            </p:stCondLst>
                            <p:childTnLst>
                              <p:par>
                                <p:cTn id="2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70000"/>
                            </p:stCondLst>
                            <p:childTnLst>
                              <p:par>
                                <p:cTn id="2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0500"/>
                            </p:stCondLst>
                            <p:childTnLst>
                              <p:par>
                                <p:cTn id="3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71000"/>
                            </p:stCondLst>
                            <p:childTnLst>
                              <p:par>
                                <p:cTn id="3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71500"/>
                            </p:stCondLst>
                            <p:childTnLst>
                              <p:par>
                                <p:cTn id="3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72000"/>
                            </p:stCondLst>
                            <p:childTnLst>
                              <p:par>
                                <p:cTn id="3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72500"/>
                            </p:stCondLst>
                            <p:childTnLst>
                              <p:par>
                                <p:cTn id="3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73000"/>
                            </p:stCondLst>
                            <p:childTnLst>
                              <p:par>
                                <p:cTn id="3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1" dur="250410" fill="hold"/>
                                        <p:tgtEl>
                                          <p:spTgt spid="143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8"/>
                </p:tgtEl>
              </p:cMediaNode>
            </p:audio>
          </p:childTnLst>
        </p:cTn>
      </p:par>
    </p:tnLst>
    <p:bldLst>
      <p:bldP spid="10277" grpId="0" animBg="1"/>
      <p:bldP spid="10276" grpId="0" animBg="1"/>
      <p:bldP spid="10242" grpId="0" animBg="1"/>
      <p:bldP spid="10242" grpId="1" animBg="1"/>
      <p:bldP spid="10242" grpId="2" animBg="1"/>
      <p:bldP spid="10243" grpId="0" animBg="1"/>
      <p:bldP spid="10243" grpId="1" animBg="1"/>
      <p:bldP spid="10243" grpId="2" animBg="1"/>
      <p:bldP spid="10278" grpId="0" animBg="1"/>
      <p:bldP spid="10279" grpId="0" animBg="1"/>
      <p:bldP spid="10280" grpId="0" animBg="1"/>
      <p:bldP spid="10281" grpId="0" animBg="1"/>
      <p:bldP spid="10283" grpId="0" animBg="1"/>
      <p:bldP spid="10283" grpId="1" animBg="1"/>
      <p:bldP spid="1028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Constantia</vt:lpstr>
      <vt:lpstr>Arial</vt:lpstr>
      <vt:lpstr>Calibri</vt:lpstr>
      <vt:lpstr>Wingdings 2</vt:lpstr>
      <vt:lpstr>Поток</vt:lpstr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людмила</cp:lastModifiedBy>
  <cp:revision>8</cp:revision>
  <dcterms:created xsi:type="dcterms:W3CDTF">2013-11-24T11:48:28Z</dcterms:created>
  <dcterms:modified xsi:type="dcterms:W3CDTF">2013-11-26T08:22:46Z</dcterms:modified>
</cp:coreProperties>
</file>