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8C07DD-1016-4C0A-94D4-A653242DCCEA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CC1B6CC-5516-4F13-8F1F-4201B3F8309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т\Desktop\fores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72200"/>
            <a:ext cx="9143999" cy="686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3274" y="2276872"/>
            <a:ext cx="70494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 И ЧЕЛОВЕК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БЕРЕГИТЕ ЛЕС!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Кот\Desktop\img_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7755"/>
            <a:ext cx="4138191" cy="31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Кот\Desktop\821e43a74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19" y="3645024"/>
            <a:ext cx="4153302" cy="27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66938" y="1171600"/>
            <a:ext cx="2376264" cy="11052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ЛЕСА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980197"/>
            <a:ext cx="20793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Смешанный лес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3032337"/>
            <a:ext cx="2632025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Широколиственный лес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98986" y="3212976"/>
            <a:ext cx="15121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Тайга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8778632">
            <a:off x="2036377" y="2331279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687018" y="2502608"/>
            <a:ext cx="936104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663905">
            <a:off x="5239368" y="2366320"/>
            <a:ext cx="928534" cy="4614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52400"/>
            <a:ext cx="7632848" cy="1044352"/>
          </a:xfrm>
        </p:spPr>
        <p:txBody>
          <a:bodyPr/>
          <a:lstStyle/>
          <a:p>
            <a:pPr algn="ctr"/>
            <a:r>
              <a:rPr lang="ru-RU" dirty="0" smtClean="0"/>
              <a:t>ТАЙГА</a:t>
            </a:r>
            <a:endParaRPr lang="ru-RU" dirty="0"/>
          </a:p>
        </p:txBody>
      </p:sp>
      <p:pic>
        <p:nvPicPr>
          <p:cNvPr id="3074" name="Picture 2" descr="C:\Users\Кот\Desktop\1194897842_in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50405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т\Desktop\1075727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930873" cy="36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5240" cy="1044352"/>
          </a:xfrm>
        </p:spPr>
        <p:txBody>
          <a:bodyPr/>
          <a:lstStyle/>
          <a:p>
            <a:pPr algn="ctr"/>
            <a:r>
              <a:rPr lang="ru-RU" dirty="0" smtClean="0"/>
              <a:t>Смешанный лес</a:t>
            </a:r>
            <a:endParaRPr lang="ru-RU" dirty="0"/>
          </a:p>
        </p:txBody>
      </p:sp>
      <p:pic>
        <p:nvPicPr>
          <p:cNvPr id="4098" name="Picture 2" descr="C:\Users\Кот\Desktop\77733776_0069a403a5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4128"/>
            <a:ext cx="7469832" cy="533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т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1" y="1196752"/>
            <a:ext cx="7733084" cy="54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Широколиственный лес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2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52400"/>
            <a:ext cx="6408712" cy="1116360"/>
          </a:xfrm>
        </p:spPr>
        <p:txBody>
          <a:bodyPr/>
          <a:lstStyle/>
          <a:p>
            <a:pPr algn="ctr"/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6149" name="Picture 5" descr="C:\Users\Кот\Desktop\78812177_image_560511101459317515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488455" cy="37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Кот\Desktop\mo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5163"/>
            <a:ext cx="316235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Кот\Desktop\1253182195_2230-004-ecf9aa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13193"/>
            <a:ext cx="2872330" cy="276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Кот\Desktop\0007-017-Lesnaja-zo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3538" y="1613193"/>
            <a:ext cx="2789544" cy="209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Кот\Desktop\32fdba3659ab0ed2bdd539648291ce21_fu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8" y="4149080"/>
            <a:ext cx="3554678" cy="241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Кот\Desktop\0b27c122b7c12b894649c29dc3a37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65978"/>
            <a:ext cx="3308644" cy="24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Кот\Desktop\13444349981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56" y="1052736"/>
            <a:ext cx="3265238" cy="217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Кот\Desktop\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45" y="4221088"/>
            <a:ext cx="31816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Кот\Desktop\0_8a985_21b6228d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979876" cy="298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от\Desktop\470817_201110060049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0" y="4221088"/>
            <a:ext cx="3233016" cy="24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3203848" y="2708920"/>
            <a:ext cx="2304256" cy="936104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Значение</a:t>
            </a:r>
          </a:p>
          <a:p>
            <a:pPr algn="ctr"/>
            <a:r>
              <a:rPr lang="ru-RU" sz="3200" dirty="0" smtClean="0"/>
              <a:t>леса</a:t>
            </a: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>
            <a:off x="3111246" y="786749"/>
            <a:ext cx="1944216" cy="11304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отдыха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508104" y="1180138"/>
            <a:ext cx="1776772" cy="12024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Аптека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328094" y="2765226"/>
            <a:ext cx="2207096" cy="10919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Источник чистой воды и пищи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182419" y="4438998"/>
            <a:ext cx="2065394" cy="119158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Источник топлива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83678" y="3725163"/>
            <a:ext cx="2158047" cy="12744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 для растений, животных, грибов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32945" y="1566242"/>
            <a:ext cx="2055616" cy="11568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Источник древесины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803762" y="4222389"/>
            <a:ext cx="2466670" cy="129614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Защитник воздуха, водоемов, почв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508104" y="3039094"/>
            <a:ext cx="8199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3716524" y="2079178"/>
            <a:ext cx="7748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9115443">
            <a:off x="5385440" y="2292065"/>
            <a:ext cx="660451" cy="466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3703665" y="3808430"/>
            <a:ext cx="8199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679855">
            <a:off x="5354246" y="3769743"/>
            <a:ext cx="89903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8815021">
            <a:off x="2339194" y="3599767"/>
            <a:ext cx="951704" cy="501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256053">
            <a:off x="2249080" y="2327625"/>
            <a:ext cx="9946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ЛЕСА</a:t>
            </a:r>
            <a:endParaRPr lang="ru-RU" dirty="0"/>
          </a:p>
        </p:txBody>
      </p:sp>
      <p:pic>
        <p:nvPicPr>
          <p:cNvPr id="2050" name="Picture 2" descr="C:\Users\Кот\Desktop\KahlC_4_141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248515" cy="31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от\Desktop\392_300_8139_lesstro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" y="1538067"/>
            <a:ext cx="4091456" cy="313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4669284"/>
            <a:ext cx="266429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ВЫРУБКА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109" y="4669284"/>
            <a:ext cx="266429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БРАКОНЬЕРСТВО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</TotalTime>
  <Words>50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Constantia</vt:lpstr>
      <vt:lpstr>Wingdings 2</vt:lpstr>
      <vt:lpstr>Бумажная</vt:lpstr>
      <vt:lpstr>Презентация PowerPoint</vt:lpstr>
      <vt:lpstr>Презентация PowerPoint</vt:lpstr>
      <vt:lpstr>ТАЙГА</vt:lpstr>
      <vt:lpstr>Смешанный лес</vt:lpstr>
      <vt:lpstr>Широколиственный лес</vt:lpstr>
      <vt:lpstr>Животный мир</vt:lpstr>
      <vt:lpstr>Презентация PowerPoint</vt:lpstr>
      <vt:lpstr>Презентация PowerPoint</vt:lpstr>
      <vt:lpstr>ПРОБЛЕМЫ ЛЕСА</vt:lpstr>
      <vt:lpstr>БЕРЕГИТЕ ЛЕС!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</dc:creator>
  <cp:lastModifiedBy>User</cp:lastModifiedBy>
  <cp:revision>9</cp:revision>
  <dcterms:created xsi:type="dcterms:W3CDTF">2013-10-24T18:41:17Z</dcterms:created>
  <dcterms:modified xsi:type="dcterms:W3CDTF">2014-10-30T14:40:09Z</dcterms:modified>
</cp:coreProperties>
</file>