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73" r:id="rId9"/>
    <p:sldId id="274" r:id="rId10"/>
    <p:sldId id="275" r:id="rId11"/>
    <p:sldId id="265" r:id="rId12"/>
    <p:sldId id="266" r:id="rId13"/>
    <p:sldId id="267" r:id="rId14"/>
    <p:sldId id="271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7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9FFF3-BDDB-4CF5-9B10-B09910CE69CC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BBFE5-9AFC-4F20-A9A9-B9A52510F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27F5-1A91-420C-A1BB-D786A4C9B61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6758-C064-47E0-8444-CE637A462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text=%D0%BA%D0%B0%D1%80%D1%82%D0%B8%D0%BD%D0%BA%D0%B8%20%D0%BB%D0%B8%D0%BC%D0%BE%D0%BD%D0%B0&amp;fp=0&amp;img_url=http://zerno-ua.com/wp-content/uploads/lemon_0011.jpg&amp;pos=5&amp;uinfo=ww-1528-wh-727-fw-1303-fh-521-pd-1&amp;rpt=simag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text=%D0%BA%D0%B0%D1%80%D1%82%D0%B8%D0%BD%D0%BA%D0%B8%20%D1%8F%D0%B1%D0%BB%D0%BE%D0%BA%D0%B0&amp;fp=0&amp;img_url=http://stat20.privet.ru/lr/0c020c5511ca93444e86ca7204085034&amp;pos=16&amp;uinfo=ww-1528-wh-727-fw-1303-fh-521-pd-1&amp;rpt=simag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4&amp;img_url=http://wallpaper.zoda.ru/bd/2007/10/20/4c8f5054adb5b6885a0bb62663ef5ee3.jpg&amp;uinfo=ww-1528-wh-871-fw-1303-fh-598-pd-1&amp;p=4&amp;text=%D0%BA%D1%80%D0%B0%D1%81%D0%B8%D0%B2%D1%8B%D0%B5%20%D0%BA%D0%B0%D1%80%D1%82%D0%B8%D0%BD%D0%BA%D0%B8&amp;noreask=1&amp;pos=147&amp;rpt=simage&amp;lr=11341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fp=0&amp;img_url=http://s56.radikal.ru/i151/0911/fb/5144efa5a733t.jpg&amp;text=%D0%BA%D1%80%D0%B0%D1%81%D0%B8%D0%B2%D1%8B%D0%B5%20%D0%BA%D0%B0%D1%80%D1%82%D0%B8%D0%BD%D0%BA%D0%B8&amp;noreask=1&amp;pos=2&amp;lr=1134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2&amp;img_url=http://kolyan.net/uploads/posts/2009-08/1250781578_900048.jpg&amp;uinfo=ww-1528-wh-871-fw-1303-fh-598-pd-1&amp;p=2&amp;text=%D0%BA%D1%80%D0%B0%D1%81%D0%B8%D0%B2%D1%8B%D0%B5%20%D0%BA%D0%B0%D1%80%D1%82%D0%B8%D0%BD%D0%BA%D0%B8&amp;noreask=1&amp;pos=65&amp;rpt=simage&amp;lr=11341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hyperlink" Target="http://images.yandex.ru/yandsearch?source=wiz&amp;fp=0&amp;img_url=http://www.svetan.ru/Gallerea1/0a5792d1c9b1.jpg&amp;text=%D0%BA%D1%80%D0%B0%D1%81%D0%B8%D0%B2%D1%8B%D0%B5%20%D0%BA%D0%B0%D1%80%D1%82%D0%B8%D0%BD%D0%BA%D0%B8&amp;noreask=1&amp;pos=18&amp;lr=11341&amp;rpt=simage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neposed.net/images/olga/obuchai-ka/razvitie_rechi/igri%20i%20posobiya/kto-chto-delaet1/24.png" TargetMode="External"/><Relationship Id="rId3" Type="http://schemas.openxmlformats.org/officeDocument/2006/relationships/hyperlink" Target="http://neposed.net/images/olga/obuchai-ka/razvitie_rechi/igri%20i%20posobiya/kto-chto-delaet1/16.png" TargetMode="External"/><Relationship Id="rId7" Type="http://schemas.openxmlformats.org/officeDocument/2006/relationships/hyperlink" Target="http://neposed.net/images/olga/obuchai-ka/razvitie_rechi/igri%20i%20posobiya/kto-chto-delaet1/18.png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hyperlink" Target="http://neposed.net/images/olga/obuchai-ka/razvitie_rechi/igri%20i%20posobiya/kto-chto-delaet1/20.png" TargetMode="External"/><Relationship Id="rId5" Type="http://schemas.openxmlformats.org/officeDocument/2006/relationships/hyperlink" Target="http://neposed.net/images/olga/obuchai-ka/razvitie_rechi/igri%20i%20posobiya/kto-chto-delaet1/17.png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://neposed.net/images/olga/obuchai-ka/razvitie_rechi/igri%20i%20posobiya/kto-chto-delaet1/19.png" TargetMode="External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A%D0%B0%D1%80%D1%82%D0%B8%D0%BD%D0%BA%D0%B8%20%D1%8F%D0%B3%D0%BE%D0%B4%D1%8B&amp;img_url=http://kulinaru.org/uploads/posts/2010-10/1286745313_malina-2-kompot.jpg&amp;pos=1&amp;rpt=simage&amp;lr=11341&amp;noreask=1&amp;source=wiz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0%BA%D0%B0%D1%80%D1%82%D0%B8%D0%BD%D0%BA%D0%B8%20%D1%8F%D0%B1%D0%BB%D0%BE%D0%BA%D0%B0&amp;fp=0&amp;img_url=http://0.tqn.com/d/cleveland/1/7/_/X/-/-/jonagold72dpil.jpg&amp;pos=26&amp;uinfo=ww-1528-wh-727-fw-1303-fh-521-pd-1&amp;rpt=simag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уква алфав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69116"/>
            <a:ext cx="1008112" cy="1360951"/>
          </a:xfrm>
          <a:prstGeom prst="rect">
            <a:avLst/>
          </a:prstGeom>
          <a:noFill/>
        </p:spPr>
      </p:pic>
      <p:pic>
        <p:nvPicPr>
          <p:cNvPr id="1028" name="Picture 4" descr="Буква алфави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836713"/>
            <a:ext cx="1008112" cy="1367672"/>
          </a:xfrm>
          <a:prstGeom prst="rect">
            <a:avLst/>
          </a:prstGeom>
          <a:noFill/>
        </p:spPr>
      </p:pic>
      <p:pic>
        <p:nvPicPr>
          <p:cNvPr id="1030" name="Picture 6" descr="Буква алфави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836712"/>
            <a:ext cx="1115616" cy="1506081"/>
          </a:xfrm>
          <a:prstGeom prst="rect">
            <a:avLst/>
          </a:prstGeom>
          <a:noFill/>
        </p:spPr>
      </p:pic>
      <p:pic>
        <p:nvPicPr>
          <p:cNvPr id="1032" name="Picture 8" descr="Буква алфави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836712"/>
            <a:ext cx="1201316" cy="1471014"/>
          </a:xfrm>
          <a:prstGeom prst="rect">
            <a:avLst/>
          </a:prstGeom>
          <a:noFill/>
        </p:spPr>
      </p:pic>
      <p:pic>
        <p:nvPicPr>
          <p:cNvPr id="1034" name="Picture 10" descr="Буква алфави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861914"/>
            <a:ext cx="1043964" cy="1409351"/>
          </a:xfrm>
          <a:prstGeom prst="rect">
            <a:avLst/>
          </a:prstGeom>
          <a:noFill/>
        </p:spPr>
      </p:pic>
      <p:pic>
        <p:nvPicPr>
          <p:cNvPr id="1036" name="Picture 12" descr="Буква алфавит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780928"/>
            <a:ext cx="1046632" cy="1412954"/>
          </a:xfrm>
          <a:prstGeom prst="rect">
            <a:avLst/>
          </a:prstGeom>
          <a:noFill/>
        </p:spPr>
      </p:pic>
      <p:pic>
        <p:nvPicPr>
          <p:cNvPr id="1038" name="Picture 14" descr="Буква алфавит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2780928"/>
            <a:ext cx="1189644" cy="1379213"/>
          </a:xfrm>
          <a:prstGeom prst="rect">
            <a:avLst/>
          </a:prstGeom>
          <a:noFill/>
        </p:spPr>
      </p:pic>
      <p:pic>
        <p:nvPicPr>
          <p:cNvPr id="9" name="Picture 2" descr="Буква алфав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3" y="2780928"/>
            <a:ext cx="1013445" cy="1368152"/>
          </a:xfrm>
          <a:prstGeom prst="rect">
            <a:avLst/>
          </a:prstGeom>
          <a:noFill/>
        </p:spPr>
      </p:pic>
      <p:pic>
        <p:nvPicPr>
          <p:cNvPr id="10" name="Picture 6" descr="Буква алфави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80928"/>
            <a:ext cx="1057299" cy="14273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188640"/>
            <a:ext cx="74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Муниципальное бюджетное общеобразовательное учреждение средняя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общеобразовательная школа №6 г. Саяногорска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4941168"/>
            <a:ext cx="2885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Ефимова Вера Яковлевна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1555" y="90872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Какой?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60" name="Picture 4" descr="http://im6-tub-ru.yandex.net/i?id=523602795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6" y="2060848"/>
            <a:ext cx="674426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5-tub-ru.yandex.net/i?id=344000804-6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344816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476672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4" y="260648"/>
            <a:ext cx="5522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Местоимения-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64096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слова, которые не называют предметы, а указывают на них и отвечают на такие же вопросы, как и существительное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867645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Я,мы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Ты,вы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Он, она, оно, они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476672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Наречие-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28092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часть речи, которая обозначает  время, место, образ действия, качество.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Отвечает на вопросы: Когда? Откуда?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Как? Каким образом?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661248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Где? В лесу. Как? красиво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476672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Предлоги -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служебные часть речи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67335"/>
            <a:ext cx="88204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В, на, за, у, от, около, перед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о, из, к, под, над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476672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Союзы -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служебные часть речи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67335"/>
            <a:ext cx="8352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, а, но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6409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Междометие -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409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служебные часть речи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67335"/>
            <a:ext cx="79928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Ах! Ох! Ух! О! Ай!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61926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прилагательное</a:t>
            </a:r>
            <a:endParaRPr lang="ru-RU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3731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5445224"/>
            <a:ext cx="41044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140968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3140968"/>
            <a:ext cx="4716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союз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204864"/>
            <a:ext cx="33478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предлог</a:t>
            </a:r>
            <a:endParaRPr lang="ru-RU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10845823"/>
            <a:ext cx="360040" cy="2169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/>
                <a:solidFill>
                  <a:srgbClr val="4BACC6">
                    <a:tint val="50000"/>
                    <a:satMod val="180000"/>
                  </a:srgbClr>
                </a:solidFill>
              </a:rPr>
              <a:t>Текст </a:t>
            </a:r>
            <a:r>
              <a:rPr lang="ru-RU" sz="5400" b="1" dirty="0" err="1" smtClean="0">
                <a:ln/>
                <a:solidFill>
                  <a:srgbClr val="4BACC6">
                    <a:tint val="50000"/>
                    <a:satMod val="180000"/>
                  </a:srgbClr>
                </a:solidFill>
              </a:rPr>
              <a:t>н</a:t>
            </a:r>
            <a:r>
              <a:rPr lang="ru-RU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Текст</a:t>
            </a:r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надписи</a:t>
            </a:r>
          </a:p>
          <a:p>
            <a:pPr lvl="0" algn="ctr"/>
            <a:r>
              <a:rPr lang="ru-RU" sz="5400" b="1" dirty="0" err="1" smtClean="0">
                <a:ln/>
                <a:solidFill>
                  <a:srgbClr val="4BACC6">
                    <a:tint val="50000"/>
                    <a:satMod val="180000"/>
                  </a:srgbClr>
                </a:solidFill>
              </a:rPr>
              <a:t>адписи</a:t>
            </a:r>
            <a:endParaRPr lang="ru-RU" sz="5400" b="1" dirty="0">
              <a:ln/>
              <a:solidFill>
                <a:srgbClr val="4BACC6">
                  <a:tint val="50000"/>
                  <a:satMod val="180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5517232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глагол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9582455">
            <a:off x="216520" y="3442998"/>
            <a:ext cx="63367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518290">
            <a:off x="195060" y="3494655"/>
            <a:ext cx="67054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существительное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4365104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4077072"/>
            <a:ext cx="457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наречие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9547054">
            <a:off x="1145335" y="4806206"/>
            <a:ext cx="4621804" cy="577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междометие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88640"/>
            <a:ext cx="79208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Местоимение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168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уществительное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06489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Это часть речи, которая обозначает предмет и отвечает на вопросы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кто? 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то?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6386" name="Picture 2" descr="D:\Pictures\мои курсы\0_235f6_9c989af6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25144"/>
            <a:ext cx="1403648" cy="1677359"/>
          </a:xfrm>
          <a:prstGeom prst="rect">
            <a:avLst/>
          </a:prstGeom>
          <a:noFill/>
        </p:spPr>
      </p:pic>
      <p:pic>
        <p:nvPicPr>
          <p:cNvPr id="16387" name="Picture 3" descr="D:\Pictures\мои курсы\11424029176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1880602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2-tub-ru.yandex.net/i?id=43978028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32656"/>
            <a:ext cx="3552395" cy="2664296"/>
          </a:xfrm>
          <a:prstGeom prst="rect">
            <a:avLst/>
          </a:prstGeom>
          <a:noFill/>
        </p:spPr>
      </p:pic>
      <p:pic>
        <p:nvPicPr>
          <p:cNvPr id="21508" name="Picture 4" descr="http://im0-tub-ru.yandex.net/i?id=10693612-0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2656"/>
            <a:ext cx="2448272" cy="2636131"/>
          </a:xfrm>
          <a:prstGeom prst="rect">
            <a:avLst/>
          </a:prstGeom>
          <a:noFill/>
        </p:spPr>
      </p:pic>
      <p:pic>
        <p:nvPicPr>
          <p:cNvPr id="21510" name="Picture 6" descr="http://im7-tub-ru.yandex.net/i?id=25721843-3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04664"/>
            <a:ext cx="2133203" cy="2664296"/>
          </a:xfrm>
          <a:prstGeom prst="rect">
            <a:avLst/>
          </a:prstGeom>
          <a:noFill/>
        </p:spPr>
      </p:pic>
      <p:pic>
        <p:nvPicPr>
          <p:cNvPr id="21512" name="Picture 8" descr="http://im6-tub-ru.yandex.net/i?id=259326469-06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3894353"/>
            <a:ext cx="2952328" cy="2724741"/>
          </a:xfrm>
          <a:prstGeom prst="rect">
            <a:avLst/>
          </a:prstGeom>
          <a:noFill/>
        </p:spPr>
      </p:pic>
      <p:pic>
        <p:nvPicPr>
          <p:cNvPr id="21513" name="Picture 9" descr="D:\Pictures\мои курсы\1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3861048"/>
            <a:ext cx="3105910" cy="271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6064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Глагол -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82047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часть речи, которая обозначает действие и отвечает на вопросы :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делает? Что сделает? Что делала? И т. д.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eposed.net/images/olga/obuchai-ka/razvitie_rechi/igri%20i%20posobiya/kto-chto-delaet1/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1783098" cy="2520280"/>
          </a:xfrm>
          <a:prstGeom prst="rect">
            <a:avLst/>
          </a:prstGeom>
          <a:noFill/>
        </p:spPr>
      </p:pic>
      <p:pic>
        <p:nvPicPr>
          <p:cNvPr id="5" name="Picture 2" descr="картинки-действия, сюжетные картинки для развитие речи">
            <a:hlinkClick r:id="rId3" tooltip="обучение составлять короткий рассказ от 2 лет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764704"/>
            <a:ext cx="1905000" cy="2581275"/>
          </a:xfrm>
          <a:prstGeom prst="rect">
            <a:avLst/>
          </a:prstGeom>
          <a:noFill/>
        </p:spPr>
      </p:pic>
      <p:pic>
        <p:nvPicPr>
          <p:cNvPr id="6" name="Picture 4" descr="картинки-действия, сюжетные картинки для развитие речи">
            <a:hlinkClick r:id="rId5" tooltip="обучение составлять короткий рассказ от 2 ле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692696"/>
            <a:ext cx="1905000" cy="2581275"/>
          </a:xfrm>
          <a:prstGeom prst="rect">
            <a:avLst/>
          </a:prstGeom>
          <a:noFill/>
        </p:spPr>
      </p:pic>
      <p:pic>
        <p:nvPicPr>
          <p:cNvPr id="7" name="Picture 6" descr="картинки-действия, сюжетные картинки для развитие речи">
            <a:hlinkClick r:id="rId7" tooltip="обучение составлять короткий рассказ от 2 лет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692696"/>
            <a:ext cx="1905000" cy="2581275"/>
          </a:xfrm>
          <a:prstGeom prst="rect">
            <a:avLst/>
          </a:prstGeom>
          <a:noFill/>
        </p:spPr>
      </p:pic>
      <p:pic>
        <p:nvPicPr>
          <p:cNvPr id="8" name="Picture 8" descr="картинки-действия, сюжетные картинки для развитие речи">
            <a:hlinkClick r:id="rId9" tooltip="обучение составлять короткий рассказ от 2 лет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3573016"/>
            <a:ext cx="1905000" cy="2581275"/>
          </a:xfrm>
          <a:prstGeom prst="rect">
            <a:avLst/>
          </a:prstGeom>
          <a:noFill/>
        </p:spPr>
      </p:pic>
      <p:pic>
        <p:nvPicPr>
          <p:cNvPr id="9" name="Picture 10" descr="картинки-действия, сюжетные картинки для развитие речи">
            <a:hlinkClick r:id="rId11" tooltip="обучение составлять короткий рассказ от 2 лет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3645024"/>
            <a:ext cx="1905000" cy="2581275"/>
          </a:xfrm>
          <a:prstGeom prst="rect">
            <a:avLst/>
          </a:prstGeom>
          <a:noFill/>
        </p:spPr>
      </p:pic>
      <p:pic>
        <p:nvPicPr>
          <p:cNvPr id="10" name="Picture 12" descr="картинки-действия, сюжетные картинки для развитие речи">
            <a:hlinkClick r:id="rId13" tooltip="обучение составлять короткий рассказ от 2 лет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24600" y="3653408"/>
            <a:ext cx="1905000" cy="2581275"/>
          </a:xfrm>
          <a:prstGeom prst="rect">
            <a:avLst/>
          </a:prstGeom>
          <a:noFill/>
        </p:spPr>
      </p:pic>
      <p:pic>
        <p:nvPicPr>
          <p:cNvPr id="11" name="Picture 12" descr="картинки-действия, сюжетные картинки для развитие речи">
            <a:hlinkClick r:id="rId13" tooltip="обучение составлять короткий рассказ от 2 лет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3645024"/>
            <a:ext cx="1905000" cy="25812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698891" y="2967335"/>
            <a:ext cx="3746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делает?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957" y="260648"/>
            <a:ext cx="5282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Прилагательное-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5689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часть речи, которая обозначает признак  предмета  и отвечает на вопросы : какой? Какая? Какое? Какие?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linaru.org/uploads/posts/2010-10/1286745313_malina-2-komp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6096000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4" y="2967334"/>
            <a:ext cx="5594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Какая?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3-tub-ru.yandex.net/i?id=147240646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92896"/>
            <a:ext cx="5386908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1412776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Какое?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233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 речи</dc:title>
  <dc:creator>Вера Ефимова</dc:creator>
  <cp:lastModifiedBy>User</cp:lastModifiedBy>
  <cp:revision>16</cp:revision>
  <dcterms:created xsi:type="dcterms:W3CDTF">2014-01-29T15:18:27Z</dcterms:created>
  <dcterms:modified xsi:type="dcterms:W3CDTF">2014-03-04T15:31:39Z</dcterms:modified>
</cp:coreProperties>
</file>