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5" r:id="rId6"/>
    <p:sldId id="257" r:id="rId7"/>
    <p:sldId id="259" r:id="rId8"/>
    <p:sldId id="261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75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B7F1C-3CBC-46B4-8C34-5371F430A7E7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0A30-C501-4AFD-8701-54147919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text=%D0%BA%D0%B0%D1%80%D1%82%D0%B8%D0%BD%D0%BA%D0%B8%20%D1%8F%D0%B3%D0%BE%D0%B4%D1%8B&amp;img_url=http://kulinaru.org/uploads/posts/2010-10/1286745313_malina-2-kompot.jpg&amp;pos=1&amp;rpt=simage&amp;lr=11341&amp;noreask=1&amp;source=wiz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text=%D0%BA%D0%B0%D1%80%D1%82%D0%B8%D0%BD%D0%BA%D0%B8%20%D0%BB%D0%B8%D0%BC%D0%BE%D0%BD%D0%B0&amp;fp=0&amp;img_url=http://zerno-ua.com/wp-content/uploads/lemon_0011.jpg&amp;pos=5&amp;uinfo=ww-1528-wh-727-fw-1303-fh-521-pd-1&amp;rpt=simag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text=%D0%BA%D0%B0%D1%80%D1%82%D0%B8%D0%BD%D0%BA%D0%B8%20%D1%8F%D0%B1%D0%BB%D0%BE%D0%BA%D0%B0&amp;fp=0&amp;img_url=http://0.tqn.com/d/cleveland/1/7/_/X/-/-/jonagold72dpil.jpg&amp;pos=26&amp;uinfo=ww-1528-wh-727-fw-1303-fh-521-pd-1&amp;rpt=simag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text=%D0%BA%D0%B0%D1%80%D1%82%D0%B8%D0%BD%D0%BA%D0%B8%20%D1%8F%D0%B1%D0%BB%D0%BE%D0%BA%D0%B0&amp;fp=0&amp;img_url=http://stat20.privet.ru/lr/0c020c5511ca93444e86ca7204085034&amp;pos=16&amp;uinfo=ww-1528-wh-727-fw-1303-fh-521-pd-1&amp;rpt=simag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82956" y="260648"/>
            <a:ext cx="9426956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ОПРЕДЕЛЕНИЕ-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это член 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предложения,</a:t>
            </a:r>
          </a:p>
          <a:p>
            <a:pPr algn="ctr"/>
            <a:r>
              <a:rPr lang="ru-RU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Отвечет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на вопросы:</a:t>
            </a:r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Какая? Какое? Какой? Какие?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Обозначает 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признак предмета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Полилиния 13"/>
          <p:cNvSpPr/>
          <p:nvPr/>
        </p:nvSpPr>
        <p:spPr>
          <a:xfrm flipV="1">
            <a:off x="767443" y="5517232"/>
            <a:ext cx="7527471" cy="720079"/>
          </a:xfrm>
          <a:custGeom>
            <a:avLst/>
            <a:gdLst>
              <a:gd name="connsiteX0" fmla="*/ 0 w 7527471"/>
              <a:gd name="connsiteY0" fmla="*/ 955221 h 955221"/>
              <a:gd name="connsiteX1" fmla="*/ 849086 w 7527471"/>
              <a:gd name="connsiteY1" fmla="*/ 8164 h 955221"/>
              <a:gd name="connsiteX2" fmla="*/ 1730828 w 7527471"/>
              <a:gd name="connsiteY2" fmla="*/ 906235 h 955221"/>
              <a:gd name="connsiteX3" fmla="*/ 2694214 w 7527471"/>
              <a:gd name="connsiteY3" fmla="*/ 89807 h 955221"/>
              <a:gd name="connsiteX4" fmla="*/ 3233057 w 7527471"/>
              <a:gd name="connsiteY4" fmla="*/ 791935 h 955221"/>
              <a:gd name="connsiteX5" fmla="*/ 3886200 w 7527471"/>
              <a:gd name="connsiteY5" fmla="*/ 89807 h 955221"/>
              <a:gd name="connsiteX6" fmla="*/ 4539343 w 7527471"/>
              <a:gd name="connsiteY6" fmla="*/ 775607 h 955221"/>
              <a:gd name="connsiteX7" fmla="*/ 5306786 w 7527471"/>
              <a:gd name="connsiteY7" fmla="*/ 57150 h 955221"/>
              <a:gd name="connsiteX8" fmla="*/ 5894614 w 7527471"/>
              <a:gd name="connsiteY8" fmla="*/ 677635 h 955221"/>
              <a:gd name="connsiteX9" fmla="*/ 6825343 w 7527471"/>
              <a:gd name="connsiteY9" fmla="*/ 106135 h 955221"/>
              <a:gd name="connsiteX10" fmla="*/ 7364186 w 7527471"/>
              <a:gd name="connsiteY10" fmla="*/ 693964 h 955221"/>
              <a:gd name="connsiteX11" fmla="*/ 7380514 w 7527471"/>
              <a:gd name="connsiteY11" fmla="*/ 693964 h 955221"/>
              <a:gd name="connsiteX12" fmla="*/ 7396843 w 7527471"/>
              <a:gd name="connsiteY12" fmla="*/ 759278 h 955221"/>
              <a:gd name="connsiteX13" fmla="*/ 7396843 w 7527471"/>
              <a:gd name="connsiteY13" fmla="*/ 759278 h 955221"/>
              <a:gd name="connsiteX14" fmla="*/ 7527471 w 7527471"/>
              <a:gd name="connsiteY14" fmla="*/ 693964 h 955221"/>
              <a:gd name="connsiteX15" fmla="*/ 7331528 w 7527471"/>
              <a:gd name="connsiteY15" fmla="*/ 791935 h 955221"/>
              <a:gd name="connsiteX16" fmla="*/ 7331528 w 7527471"/>
              <a:gd name="connsiteY16" fmla="*/ 791935 h 955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27471" h="955221">
                <a:moveTo>
                  <a:pt x="0" y="955221"/>
                </a:moveTo>
                <a:cubicBezTo>
                  <a:pt x="280307" y="485774"/>
                  <a:pt x="560615" y="16328"/>
                  <a:pt x="849086" y="8164"/>
                </a:cubicBezTo>
                <a:cubicBezTo>
                  <a:pt x="1137557" y="0"/>
                  <a:pt x="1423307" y="892628"/>
                  <a:pt x="1730828" y="906235"/>
                </a:cubicBezTo>
                <a:cubicBezTo>
                  <a:pt x="2038349" y="919842"/>
                  <a:pt x="2443842" y="108857"/>
                  <a:pt x="2694214" y="89807"/>
                </a:cubicBezTo>
                <a:cubicBezTo>
                  <a:pt x="2944586" y="70757"/>
                  <a:pt x="3034393" y="791935"/>
                  <a:pt x="3233057" y="791935"/>
                </a:cubicBezTo>
                <a:cubicBezTo>
                  <a:pt x="3431721" y="791935"/>
                  <a:pt x="3668486" y="92528"/>
                  <a:pt x="3886200" y="89807"/>
                </a:cubicBezTo>
                <a:cubicBezTo>
                  <a:pt x="4103914" y="87086"/>
                  <a:pt x="4302579" y="781050"/>
                  <a:pt x="4539343" y="775607"/>
                </a:cubicBezTo>
                <a:cubicBezTo>
                  <a:pt x="4776107" y="770164"/>
                  <a:pt x="5080908" y="73479"/>
                  <a:pt x="5306786" y="57150"/>
                </a:cubicBezTo>
                <a:cubicBezTo>
                  <a:pt x="5532664" y="40821"/>
                  <a:pt x="5641521" y="669471"/>
                  <a:pt x="5894614" y="677635"/>
                </a:cubicBezTo>
                <a:cubicBezTo>
                  <a:pt x="6147707" y="685799"/>
                  <a:pt x="6580414" y="103414"/>
                  <a:pt x="6825343" y="106135"/>
                </a:cubicBezTo>
                <a:cubicBezTo>
                  <a:pt x="7070272" y="108857"/>
                  <a:pt x="7271658" y="595993"/>
                  <a:pt x="7364186" y="693964"/>
                </a:cubicBezTo>
                <a:cubicBezTo>
                  <a:pt x="7456714" y="791935"/>
                  <a:pt x="7375071" y="683078"/>
                  <a:pt x="7380514" y="693964"/>
                </a:cubicBezTo>
                <a:cubicBezTo>
                  <a:pt x="7385957" y="704850"/>
                  <a:pt x="7396843" y="759278"/>
                  <a:pt x="7396843" y="759278"/>
                </a:cubicBezTo>
                <a:lnTo>
                  <a:pt x="7396843" y="759278"/>
                </a:lnTo>
                <a:lnTo>
                  <a:pt x="7527471" y="693964"/>
                </a:lnTo>
                <a:lnTo>
                  <a:pt x="7331528" y="791935"/>
                </a:lnTo>
                <a:lnTo>
                  <a:pt x="7331528" y="79193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ulinaru.org/uploads/posts/2010-10/1286745313_malina-2-kompo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48680"/>
            <a:ext cx="6096000" cy="4572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61554" y="2967334"/>
            <a:ext cx="55948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Какая?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61555" y="908720"/>
            <a:ext cx="44208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Какой?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9460" name="Picture 4" descr="http://im6-tub-ru.yandex.net/i?id=523602795-0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5886" y="2060848"/>
            <a:ext cx="6744269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3-tub-ru.yandex.net/i?id=147240646-6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492896"/>
            <a:ext cx="5386908" cy="40324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61555" y="980728"/>
            <a:ext cx="44208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Какое?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5-tub-ru.yandex.net/i?id=344000804-6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340768"/>
            <a:ext cx="7344816" cy="46805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61555" y="260648"/>
            <a:ext cx="44208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Какие?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2059" y="476673"/>
            <a:ext cx="934813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Легкий ветерок пробегает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по желтеющему пшеничному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полю.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лилиния 2"/>
          <p:cNvSpPr/>
          <p:nvPr/>
        </p:nvSpPr>
        <p:spPr>
          <a:xfrm>
            <a:off x="448574" y="1167441"/>
            <a:ext cx="2242868" cy="316302"/>
          </a:xfrm>
          <a:custGeom>
            <a:avLst/>
            <a:gdLst>
              <a:gd name="connsiteX0" fmla="*/ 0 w 2242868"/>
              <a:gd name="connsiteY0" fmla="*/ 316302 h 316302"/>
              <a:gd name="connsiteX1" fmla="*/ 310551 w 2242868"/>
              <a:gd name="connsiteY1" fmla="*/ 57510 h 316302"/>
              <a:gd name="connsiteX2" fmla="*/ 310551 w 2242868"/>
              <a:gd name="connsiteY2" fmla="*/ 57510 h 316302"/>
              <a:gd name="connsiteX3" fmla="*/ 552090 w 2242868"/>
              <a:gd name="connsiteY3" fmla="*/ 299050 h 316302"/>
              <a:gd name="connsiteX4" fmla="*/ 793630 w 2242868"/>
              <a:gd name="connsiteY4" fmla="*/ 74763 h 316302"/>
              <a:gd name="connsiteX5" fmla="*/ 1017917 w 2242868"/>
              <a:gd name="connsiteY5" fmla="*/ 281797 h 316302"/>
              <a:gd name="connsiteX6" fmla="*/ 1293962 w 2242868"/>
              <a:gd name="connsiteY6" fmla="*/ 40257 h 316302"/>
              <a:gd name="connsiteX7" fmla="*/ 1639018 w 2242868"/>
              <a:gd name="connsiteY7" fmla="*/ 299050 h 316302"/>
              <a:gd name="connsiteX8" fmla="*/ 2018581 w 2242868"/>
              <a:gd name="connsiteY8" fmla="*/ 5751 h 316302"/>
              <a:gd name="connsiteX9" fmla="*/ 2242868 w 2242868"/>
              <a:gd name="connsiteY9" fmla="*/ 264544 h 316302"/>
              <a:gd name="connsiteX10" fmla="*/ 2242868 w 2242868"/>
              <a:gd name="connsiteY10" fmla="*/ 264544 h 316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42868" h="316302">
                <a:moveTo>
                  <a:pt x="0" y="316302"/>
                </a:moveTo>
                <a:lnTo>
                  <a:pt x="310551" y="57510"/>
                </a:lnTo>
                <a:lnTo>
                  <a:pt x="310551" y="57510"/>
                </a:lnTo>
                <a:cubicBezTo>
                  <a:pt x="350807" y="97767"/>
                  <a:pt x="471577" y="296175"/>
                  <a:pt x="552090" y="299050"/>
                </a:cubicBezTo>
                <a:cubicBezTo>
                  <a:pt x="632603" y="301925"/>
                  <a:pt x="715992" y="77638"/>
                  <a:pt x="793630" y="74763"/>
                </a:cubicBezTo>
                <a:cubicBezTo>
                  <a:pt x="871268" y="71888"/>
                  <a:pt x="934528" y="287548"/>
                  <a:pt x="1017917" y="281797"/>
                </a:cubicBezTo>
                <a:cubicBezTo>
                  <a:pt x="1101306" y="276046"/>
                  <a:pt x="1190445" y="37382"/>
                  <a:pt x="1293962" y="40257"/>
                </a:cubicBezTo>
                <a:cubicBezTo>
                  <a:pt x="1397479" y="43132"/>
                  <a:pt x="1518248" y="304801"/>
                  <a:pt x="1639018" y="299050"/>
                </a:cubicBezTo>
                <a:cubicBezTo>
                  <a:pt x="1759788" y="293299"/>
                  <a:pt x="1917939" y="11502"/>
                  <a:pt x="2018581" y="5751"/>
                </a:cubicBezTo>
                <a:cubicBezTo>
                  <a:pt x="2119223" y="0"/>
                  <a:pt x="2242868" y="264544"/>
                  <a:pt x="2242868" y="264544"/>
                </a:cubicBezTo>
                <a:lnTo>
                  <a:pt x="2242868" y="264544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1069675" y="1952446"/>
            <a:ext cx="3847382" cy="393939"/>
          </a:xfrm>
          <a:custGeom>
            <a:avLst/>
            <a:gdLst>
              <a:gd name="connsiteX0" fmla="*/ 0 w 3847382"/>
              <a:gd name="connsiteY0" fmla="*/ 393939 h 393939"/>
              <a:gd name="connsiteX1" fmla="*/ 258793 w 3847382"/>
              <a:gd name="connsiteY1" fmla="*/ 135146 h 393939"/>
              <a:gd name="connsiteX2" fmla="*/ 258793 w 3847382"/>
              <a:gd name="connsiteY2" fmla="*/ 135146 h 393939"/>
              <a:gd name="connsiteX3" fmla="*/ 534838 w 3847382"/>
              <a:gd name="connsiteY3" fmla="*/ 324928 h 393939"/>
              <a:gd name="connsiteX4" fmla="*/ 931653 w 3847382"/>
              <a:gd name="connsiteY4" fmla="*/ 117894 h 393939"/>
              <a:gd name="connsiteX5" fmla="*/ 1224951 w 3847382"/>
              <a:gd name="connsiteY5" fmla="*/ 342180 h 393939"/>
              <a:gd name="connsiteX6" fmla="*/ 1604514 w 3847382"/>
              <a:gd name="connsiteY6" fmla="*/ 66135 h 393939"/>
              <a:gd name="connsiteX7" fmla="*/ 2001329 w 3847382"/>
              <a:gd name="connsiteY7" fmla="*/ 290422 h 393939"/>
              <a:gd name="connsiteX8" fmla="*/ 2260121 w 3847382"/>
              <a:gd name="connsiteY8" fmla="*/ 48882 h 393939"/>
              <a:gd name="connsiteX9" fmla="*/ 2518914 w 3847382"/>
              <a:gd name="connsiteY9" fmla="*/ 307675 h 393939"/>
              <a:gd name="connsiteX10" fmla="*/ 2829465 w 3847382"/>
              <a:gd name="connsiteY10" fmla="*/ 100641 h 393939"/>
              <a:gd name="connsiteX11" fmla="*/ 3088257 w 3847382"/>
              <a:gd name="connsiteY11" fmla="*/ 290422 h 393939"/>
              <a:gd name="connsiteX12" fmla="*/ 3312544 w 3847382"/>
              <a:gd name="connsiteY12" fmla="*/ 14377 h 393939"/>
              <a:gd name="connsiteX13" fmla="*/ 3605842 w 3847382"/>
              <a:gd name="connsiteY13" fmla="*/ 204158 h 393939"/>
              <a:gd name="connsiteX14" fmla="*/ 3743865 w 3847382"/>
              <a:gd name="connsiteY14" fmla="*/ 48882 h 393939"/>
              <a:gd name="connsiteX15" fmla="*/ 3847382 w 3847382"/>
              <a:gd name="connsiteY15" fmla="*/ 135146 h 393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847382" h="393939">
                <a:moveTo>
                  <a:pt x="0" y="393939"/>
                </a:moveTo>
                <a:lnTo>
                  <a:pt x="258793" y="135146"/>
                </a:lnTo>
                <a:lnTo>
                  <a:pt x="258793" y="135146"/>
                </a:lnTo>
                <a:cubicBezTo>
                  <a:pt x="304801" y="166776"/>
                  <a:pt x="422695" y="327803"/>
                  <a:pt x="534838" y="324928"/>
                </a:cubicBezTo>
                <a:cubicBezTo>
                  <a:pt x="646981" y="322053"/>
                  <a:pt x="816634" y="115019"/>
                  <a:pt x="931653" y="117894"/>
                </a:cubicBezTo>
                <a:cubicBezTo>
                  <a:pt x="1046672" y="120769"/>
                  <a:pt x="1112807" y="350807"/>
                  <a:pt x="1224951" y="342180"/>
                </a:cubicBezTo>
                <a:cubicBezTo>
                  <a:pt x="1337095" y="333553"/>
                  <a:pt x="1475118" y="74761"/>
                  <a:pt x="1604514" y="66135"/>
                </a:cubicBezTo>
                <a:cubicBezTo>
                  <a:pt x="1733910" y="57509"/>
                  <a:pt x="1892061" y="293297"/>
                  <a:pt x="2001329" y="290422"/>
                </a:cubicBezTo>
                <a:cubicBezTo>
                  <a:pt x="2110597" y="287547"/>
                  <a:pt x="2173857" y="46007"/>
                  <a:pt x="2260121" y="48882"/>
                </a:cubicBezTo>
                <a:cubicBezTo>
                  <a:pt x="2346385" y="51757"/>
                  <a:pt x="2424023" y="299048"/>
                  <a:pt x="2518914" y="307675"/>
                </a:cubicBezTo>
                <a:cubicBezTo>
                  <a:pt x="2613805" y="316302"/>
                  <a:pt x="2734575" y="103516"/>
                  <a:pt x="2829465" y="100641"/>
                </a:cubicBezTo>
                <a:cubicBezTo>
                  <a:pt x="2924355" y="97766"/>
                  <a:pt x="3007744" y="304799"/>
                  <a:pt x="3088257" y="290422"/>
                </a:cubicBezTo>
                <a:cubicBezTo>
                  <a:pt x="3168770" y="276045"/>
                  <a:pt x="3226280" y="28754"/>
                  <a:pt x="3312544" y="14377"/>
                </a:cubicBezTo>
                <a:cubicBezTo>
                  <a:pt x="3398808" y="0"/>
                  <a:pt x="3533955" y="198407"/>
                  <a:pt x="3605842" y="204158"/>
                </a:cubicBezTo>
                <a:cubicBezTo>
                  <a:pt x="3677729" y="209909"/>
                  <a:pt x="3703608" y="60384"/>
                  <a:pt x="3743865" y="48882"/>
                </a:cubicBezTo>
                <a:cubicBezTo>
                  <a:pt x="3784122" y="37380"/>
                  <a:pt x="3815752" y="86263"/>
                  <a:pt x="3847382" y="13514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5331125" y="1915065"/>
            <a:ext cx="3692105" cy="379561"/>
          </a:xfrm>
          <a:custGeom>
            <a:avLst/>
            <a:gdLst>
              <a:gd name="connsiteX0" fmla="*/ 0 w 3692105"/>
              <a:gd name="connsiteY0" fmla="*/ 379561 h 379561"/>
              <a:gd name="connsiteX1" fmla="*/ 379562 w 3692105"/>
              <a:gd name="connsiteY1" fmla="*/ 51758 h 379561"/>
              <a:gd name="connsiteX2" fmla="*/ 396815 w 3692105"/>
              <a:gd name="connsiteY2" fmla="*/ 69010 h 379561"/>
              <a:gd name="connsiteX3" fmla="*/ 621101 w 3692105"/>
              <a:gd name="connsiteY3" fmla="*/ 293297 h 379561"/>
              <a:gd name="connsiteX4" fmla="*/ 1035169 w 3692105"/>
              <a:gd name="connsiteY4" fmla="*/ 69010 h 379561"/>
              <a:gd name="connsiteX5" fmla="*/ 1311215 w 3692105"/>
              <a:gd name="connsiteY5" fmla="*/ 310550 h 379561"/>
              <a:gd name="connsiteX6" fmla="*/ 1656271 w 3692105"/>
              <a:gd name="connsiteY6" fmla="*/ 86263 h 379561"/>
              <a:gd name="connsiteX7" fmla="*/ 1897811 w 3692105"/>
              <a:gd name="connsiteY7" fmla="*/ 276044 h 379561"/>
              <a:gd name="connsiteX8" fmla="*/ 2225615 w 3692105"/>
              <a:gd name="connsiteY8" fmla="*/ 103516 h 379561"/>
              <a:gd name="connsiteX9" fmla="*/ 2484407 w 3692105"/>
              <a:gd name="connsiteY9" fmla="*/ 224286 h 379561"/>
              <a:gd name="connsiteX10" fmla="*/ 2725947 w 3692105"/>
              <a:gd name="connsiteY10" fmla="*/ 17252 h 379561"/>
              <a:gd name="connsiteX11" fmla="*/ 3226279 w 3692105"/>
              <a:gd name="connsiteY11" fmla="*/ 189780 h 379561"/>
              <a:gd name="connsiteX12" fmla="*/ 3467818 w 3692105"/>
              <a:gd name="connsiteY12" fmla="*/ 69010 h 379561"/>
              <a:gd name="connsiteX13" fmla="*/ 3502324 w 3692105"/>
              <a:gd name="connsiteY13" fmla="*/ 276044 h 379561"/>
              <a:gd name="connsiteX14" fmla="*/ 3692105 w 3692105"/>
              <a:gd name="connsiteY14" fmla="*/ 241539 h 379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92105" h="379561">
                <a:moveTo>
                  <a:pt x="0" y="379561"/>
                </a:moveTo>
                <a:cubicBezTo>
                  <a:pt x="126521" y="270293"/>
                  <a:pt x="313426" y="103516"/>
                  <a:pt x="379562" y="51758"/>
                </a:cubicBezTo>
                <a:cubicBezTo>
                  <a:pt x="445698" y="0"/>
                  <a:pt x="396815" y="69010"/>
                  <a:pt x="396815" y="69010"/>
                </a:cubicBezTo>
                <a:cubicBezTo>
                  <a:pt x="437071" y="109266"/>
                  <a:pt x="514709" y="293297"/>
                  <a:pt x="621101" y="293297"/>
                </a:cubicBezTo>
                <a:cubicBezTo>
                  <a:pt x="727493" y="293297"/>
                  <a:pt x="920150" y="66135"/>
                  <a:pt x="1035169" y="69010"/>
                </a:cubicBezTo>
                <a:cubicBezTo>
                  <a:pt x="1150188" y="71885"/>
                  <a:pt x="1207698" y="307675"/>
                  <a:pt x="1311215" y="310550"/>
                </a:cubicBezTo>
                <a:cubicBezTo>
                  <a:pt x="1414732" y="313425"/>
                  <a:pt x="1558505" y="92014"/>
                  <a:pt x="1656271" y="86263"/>
                </a:cubicBezTo>
                <a:cubicBezTo>
                  <a:pt x="1754037" y="80512"/>
                  <a:pt x="1802920" y="273169"/>
                  <a:pt x="1897811" y="276044"/>
                </a:cubicBezTo>
                <a:cubicBezTo>
                  <a:pt x="1992702" y="278919"/>
                  <a:pt x="2127849" y="112142"/>
                  <a:pt x="2225615" y="103516"/>
                </a:cubicBezTo>
                <a:cubicBezTo>
                  <a:pt x="2323381" y="94890"/>
                  <a:pt x="2401018" y="238663"/>
                  <a:pt x="2484407" y="224286"/>
                </a:cubicBezTo>
                <a:cubicBezTo>
                  <a:pt x="2567796" y="209909"/>
                  <a:pt x="2602302" y="23003"/>
                  <a:pt x="2725947" y="17252"/>
                </a:cubicBezTo>
                <a:cubicBezTo>
                  <a:pt x="2849592" y="11501"/>
                  <a:pt x="3102634" y="181154"/>
                  <a:pt x="3226279" y="189780"/>
                </a:cubicBezTo>
                <a:cubicBezTo>
                  <a:pt x="3349924" y="198406"/>
                  <a:pt x="3421811" y="54633"/>
                  <a:pt x="3467818" y="69010"/>
                </a:cubicBezTo>
                <a:cubicBezTo>
                  <a:pt x="3513825" y="83387"/>
                  <a:pt x="3464943" y="247289"/>
                  <a:pt x="3502324" y="276044"/>
                </a:cubicBezTo>
                <a:cubicBezTo>
                  <a:pt x="3539705" y="304799"/>
                  <a:pt x="3692105" y="241539"/>
                  <a:pt x="3692105" y="24153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58742" y="2967335"/>
            <a:ext cx="926151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Ласковое солнце  блестело</a:t>
            </a:r>
          </a:p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 маленьких капельках росы.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500332" y="3657600"/>
            <a:ext cx="2889849" cy="327804"/>
          </a:xfrm>
          <a:custGeom>
            <a:avLst/>
            <a:gdLst>
              <a:gd name="connsiteX0" fmla="*/ 0 w 2889849"/>
              <a:gd name="connsiteY0" fmla="*/ 276045 h 327804"/>
              <a:gd name="connsiteX1" fmla="*/ 362310 w 2889849"/>
              <a:gd name="connsiteY1" fmla="*/ 120770 h 327804"/>
              <a:gd name="connsiteX2" fmla="*/ 379562 w 2889849"/>
              <a:gd name="connsiteY2" fmla="*/ 86264 h 327804"/>
              <a:gd name="connsiteX3" fmla="*/ 759125 w 2889849"/>
              <a:gd name="connsiteY3" fmla="*/ 293298 h 327804"/>
              <a:gd name="connsiteX4" fmla="*/ 1104181 w 2889849"/>
              <a:gd name="connsiteY4" fmla="*/ 69011 h 327804"/>
              <a:gd name="connsiteX5" fmla="*/ 1397479 w 2889849"/>
              <a:gd name="connsiteY5" fmla="*/ 207034 h 327804"/>
              <a:gd name="connsiteX6" fmla="*/ 1742536 w 2889849"/>
              <a:gd name="connsiteY6" fmla="*/ 34506 h 327804"/>
              <a:gd name="connsiteX7" fmla="*/ 1966823 w 2889849"/>
              <a:gd name="connsiteY7" fmla="*/ 241540 h 327804"/>
              <a:gd name="connsiteX8" fmla="*/ 2329132 w 2889849"/>
              <a:gd name="connsiteY8" fmla="*/ 34506 h 327804"/>
              <a:gd name="connsiteX9" fmla="*/ 2587925 w 2889849"/>
              <a:gd name="connsiteY9" fmla="*/ 327804 h 327804"/>
              <a:gd name="connsiteX10" fmla="*/ 2846717 w 2889849"/>
              <a:gd name="connsiteY10" fmla="*/ 34506 h 327804"/>
              <a:gd name="connsiteX11" fmla="*/ 2846717 w 2889849"/>
              <a:gd name="connsiteY11" fmla="*/ 120770 h 327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9849" h="327804">
                <a:moveTo>
                  <a:pt x="0" y="276045"/>
                </a:moveTo>
                <a:cubicBezTo>
                  <a:pt x="149525" y="214222"/>
                  <a:pt x="299050" y="152400"/>
                  <a:pt x="362310" y="120770"/>
                </a:cubicBezTo>
                <a:cubicBezTo>
                  <a:pt x="425570" y="89140"/>
                  <a:pt x="313426" y="57509"/>
                  <a:pt x="379562" y="86264"/>
                </a:cubicBezTo>
                <a:cubicBezTo>
                  <a:pt x="445698" y="115019"/>
                  <a:pt x="638355" y="296173"/>
                  <a:pt x="759125" y="293298"/>
                </a:cubicBezTo>
                <a:cubicBezTo>
                  <a:pt x="879895" y="290423"/>
                  <a:pt x="997789" y="83388"/>
                  <a:pt x="1104181" y="69011"/>
                </a:cubicBezTo>
                <a:cubicBezTo>
                  <a:pt x="1210573" y="54634"/>
                  <a:pt x="1291087" y="212785"/>
                  <a:pt x="1397479" y="207034"/>
                </a:cubicBezTo>
                <a:cubicBezTo>
                  <a:pt x="1503871" y="201283"/>
                  <a:pt x="1647645" y="28755"/>
                  <a:pt x="1742536" y="34506"/>
                </a:cubicBezTo>
                <a:cubicBezTo>
                  <a:pt x="1837427" y="40257"/>
                  <a:pt x="1869057" y="241540"/>
                  <a:pt x="1966823" y="241540"/>
                </a:cubicBezTo>
                <a:cubicBezTo>
                  <a:pt x="2064589" y="241540"/>
                  <a:pt x="2225615" y="20129"/>
                  <a:pt x="2329132" y="34506"/>
                </a:cubicBezTo>
                <a:cubicBezTo>
                  <a:pt x="2432649" y="48883"/>
                  <a:pt x="2501661" y="327804"/>
                  <a:pt x="2587925" y="327804"/>
                </a:cubicBezTo>
                <a:cubicBezTo>
                  <a:pt x="2674189" y="327804"/>
                  <a:pt x="2803585" y="69012"/>
                  <a:pt x="2846717" y="34506"/>
                </a:cubicBezTo>
                <a:cubicBezTo>
                  <a:pt x="2889849" y="0"/>
                  <a:pt x="2868283" y="60385"/>
                  <a:pt x="2846717" y="12077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672860" y="4502989"/>
            <a:ext cx="3174521" cy="416943"/>
          </a:xfrm>
          <a:custGeom>
            <a:avLst/>
            <a:gdLst>
              <a:gd name="connsiteX0" fmla="*/ 0 w 3174521"/>
              <a:gd name="connsiteY0" fmla="*/ 379562 h 416943"/>
              <a:gd name="connsiteX1" fmla="*/ 500332 w 3174521"/>
              <a:gd name="connsiteY1" fmla="*/ 69011 h 416943"/>
              <a:gd name="connsiteX2" fmla="*/ 500332 w 3174521"/>
              <a:gd name="connsiteY2" fmla="*/ 51758 h 416943"/>
              <a:gd name="connsiteX3" fmla="*/ 759125 w 3174521"/>
              <a:gd name="connsiteY3" fmla="*/ 379562 h 416943"/>
              <a:gd name="connsiteX4" fmla="*/ 1173193 w 3174521"/>
              <a:gd name="connsiteY4" fmla="*/ 34505 h 416943"/>
              <a:gd name="connsiteX5" fmla="*/ 1414732 w 3174521"/>
              <a:gd name="connsiteY5" fmla="*/ 276045 h 416943"/>
              <a:gd name="connsiteX6" fmla="*/ 1794295 w 3174521"/>
              <a:gd name="connsiteY6" fmla="*/ 51758 h 416943"/>
              <a:gd name="connsiteX7" fmla="*/ 2053087 w 3174521"/>
              <a:gd name="connsiteY7" fmla="*/ 414068 h 416943"/>
              <a:gd name="connsiteX8" fmla="*/ 2380891 w 3174521"/>
              <a:gd name="connsiteY8" fmla="*/ 69011 h 416943"/>
              <a:gd name="connsiteX9" fmla="*/ 2725948 w 3174521"/>
              <a:gd name="connsiteY9" fmla="*/ 310551 h 416943"/>
              <a:gd name="connsiteX10" fmla="*/ 3174521 w 3174521"/>
              <a:gd name="connsiteY10" fmla="*/ 51758 h 416943"/>
              <a:gd name="connsiteX11" fmla="*/ 3174521 w 3174521"/>
              <a:gd name="connsiteY11" fmla="*/ 51758 h 416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74521" h="416943">
                <a:moveTo>
                  <a:pt x="0" y="379562"/>
                </a:moveTo>
                <a:lnTo>
                  <a:pt x="500332" y="69011"/>
                </a:lnTo>
                <a:cubicBezTo>
                  <a:pt x="583721" y="14377"/>
                  <a:pt x="457200" y="0"/>
                  <a:pt x="500332" y="51758"/>
                </a:cubicBezTo>
                <a:cubicBezTo>
                  <a:pt x="543464" y="103516"/>
                  <a:pt x="646982" y="382437"/>
                  <a:pt x="759125" y="379562"/>
                </a:cubicBezTo>
                <a:cubicBezTo>
                  <a:pt x="871268" y="376687"/>
                  <a:pt x="1063925" y="51758"/>
                  <a:pt x="1173193" y="34505"/>
                </a:cubicBezTo>
                <a:cubicBezTo>
                  <a:pt x="1282461" y="17252"/>
                  <a:pt x="1311215" y="273170"/>
                  <a:pt x="1414732" y="276045"/>
                </a:cubicBezTo>
                <a:cubicBezTo>
                  <a:pt x="1518249" y="278920"/>
                  <a:pt x="1687903" y="28754"/>
                  <a:pt x="1794295" y="51758"/>
                </a:cubicBezTo>
                <a:cubicBezTo>
                  <a:pt x="1900687" y="74762"/>
                  <a:pt x="1955321" y="411193"/>
                  <a:pt x="2053087" y="414068"/>
                </a:cubicBezTo>
                <a:cubicBezTo>
                  <a:pt x="2150853" y="416943"/>
                  <a:pt x="2268748" y="86264"/>
                  <a:pt x="2380891" y="69011"/>
                </a:cubicBezTo>
                <a:cubicBezTo>
                  <a:pt x="2493034" y="51758"/>
                  <a:pt x="2593676" y="313426"/>
                  <a:pt x="2725948" y="310551"/>
                </a:cubicBezTo>
                <a:cubicBezTo>
                  <a:pt x="2858220" y="307676"/>
                  <a:pt x="3174521" y="51758"/>
                  <a:pt x="3174521" y="51758"/>
                </a:cubicBezTo>
                <a:lnTo>
                  <a:pt x="3174521" y="5175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4470847" y="260648"/>
            <a:ext cx="1808572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Найди определения:</a:t>
            </a:r>
          </a:p>
          <a:p>
            <a:pPr algn="ctr"/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После долгой зимней стужи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природа ждала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теплую погоду.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4470847" y="260648"/>
            <a:ext cx="1808572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Проверь: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После долгой зимней стужи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природа ждала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теплую погоду.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олилиния 2"/>
          <p:cNvSpPr/>
          <p:nvPr/>
        </p:nvSpPr>
        <p:spPr>
          <a:xfrm>
            <a:off x="2156604" y="2556295"/>
            <a:ext cx="2122098" cy="362308"/>
          </a:xfrm>
          <a:custGeom>
            <a:avLst/>
            <a:gdLst>
              <a:gd name="connsiteX0" fmla="*/ 0 w 2122098"/>
              <a:gd name="connsiteY0" fmla="*/ 238663 h 362308"/>
              <a:gd name="connsiteX1" fmla="*/ 362309 w 2122098"/>
              <a:gd name="connsiteY1" fmla="*/ 31630 h 362308"/>
              <a:gd name="connsiteX2" fmla="*/ 362309 w 2122098"/>
              <a:gd name="connsiteY2" fmla="*/ 48882 h 362308"/>
              <a:gd name="connsiteX3" fmla="*/ 638354 w 2122098"/>
              <a:gd name="connsiteY3" fmla="*/ 307675 h 362308"/>
              <a:gd name="connsiteX4" fmla="*/ 1052422 w 2122098"/>
              <a:gd name="connsiteY4" fmla="*/ 117894 h 362308"/>
              <a:gd name="connsiteX5" fmla="*/ 1311215 w 2122098"/>
              <a:gd name="connsiteY5" fmla="*/ 307675 h 362308"/>
              <a:gd name="connsiteX6" fmla="*/ 1483743 w 2122098"/>
              <a:gd name="connsiteY6" fmla="*/ 117894 h 362308"/>
              <a:gd name="connsiteX7" fmla="*/ 1690777 w 2122098"/>
              <a:gd name="connsiteY7" fmla="*/ 359433 h 362308"/>
              <a:gd name="connsiteX8" fmla="*/ 1915064 w 2122098"/>
              <a:gd name="connsiteY8" fmla="*/ 135147 h 362308"/>
              <a:gd name="connsiteX9" fmla="*/ 2122098 w 2122098"/>
              <a:gd name="connsiteY9" fmla="*/ 255916 h 362308"/>
              <a:gd name="connsiteX10" fmla="*/ 2122098 w 2122098"/>
              <a:gd name="connsiteY10" fmla="*/ 255916 h 362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22098" h="362308">
                <a:moveTo>
                  <a:pt x="0" y="238663"/>
                </a:moveTo>
                <a:lnTo>
                  <a:pt x="362309" y="31630"/>
                </a:lnTo>
                <a:cubicBezTo>
                  <a:pt x="422694" y="0"/>
                  <a:pt x="316302" y="2875"/>
                  <a:pt x="362309" y="48882"/>
                </a:cubicBezTo>
                <a:cubicBezTo>
                  <a:pt x="408316" y="94889"/>
                  <a:pt x="523335" y="296173"/>
                  <a:pt x="638354" y="307675"/>
                </a:cubicBezTo>
                <a:cubicBezTo>
                  <a:pt x="753373" y="319177"/>
                  <a:pt x="940279" y="117894"/>
                  <a:pt x="1052422" y="117894"/>
                </a:cubicBezTo>
                <a:cubicBezTo>
                  <a:pt x="1164565" y="117894"/>
                  <a:pt x="1239328" y="307675"/>
                  <a:pt x="1311215" y="307675"/>
                </a:cubicBezTo>
                <a:cubicBezTo>
                  <a:pt x="1383102" y="307675"/>
                  <a:pt x="1420483" y="109268"/>
                  <a:pt x="1483743" y="117894"/>
                </a:cubicBezTo>
                <a:cubicBezTo>
                  <a:pt x="1547003" y="126520"/>
                  <a:pt x="1618890" y="356558"/>
                  <a:pt x="1690777" y="359433"/>
                </a:cubicBezTo>
                <a:cubicBezTo>
                  <a:pt x="1762664" y="362308"/>
                  <a:pt x="1843177" y="152400"/>
                  <a:pt x="1915064" y="135147"/>
                </a:cubicBezTo>
                <a:cubicBezTo>
                  <a:pt x="1986951" y="117894"/>
                  <a:pt x="2122098" y="255916"/>
                  <a:pt x="2122098" y="255916"/>
                </a:cubicBezTo>
                <a:lnTo>
                  <a:pt x="2122098" y="25591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4606506" y="2587924"/>
            <a:ext cx="2225615" cy="267419"/>
          </a:xfrm>
          <a:custGeom>
            <a:avLst/>
            <a:gdLst>
              <a:gd name="connsiteX0" fmla="*/ 0 w 2225615"/>
              <a:gd name="connsiteY0" fmla="*/ 189782 h 267419"/>
              <a:gd name="connsiteX1" fmla="*/ 207034 w 2225615"/>
              <a:gd name="connsiteY1" fmla="*/ 69012 h 267419"/>
              <a:gd name="connsiteX2" fmla="*/ 207034 w 2225615"/>
              <a:gd name="connsiteY2" fmla="*/ 69012 h 267419"/>
              <a:gd name="connsiteX3" fmla="*/ 534837 w 2225615"/>
              <a:gd name="connsiteY3" fmla="*/ 224287 h 267419"/>
              <a:gd name="connsiteX4" fmla="*/ 707366 w 2225615"/>
              <a:gd name="connsiteY4" fmla="*/ 69012 h 267419"/>
              <a:gd name="connsiteX5" fmla="*/ 1035169 w 2225615"/>
              <a:gd name="connsiteY5" fmla="*/ 258793 h 267419"/>
              <a:gd name="connsiteX6" fmla="*/ 1173192 w 2225615"/>
              <a:gd name="connsiteY6" fmla="*/ 17253 h 267419"/>
              <a:gd name="connsiteX7" fmla="*/ 1518249 w 2225615"/>
              <a:gd name="connsiteY7" fmla="*/ 155276 h 267419"/>
              <a:gd name="connsiteX8" fmla="*/ 1690777 w 2225615"/>
              <a:gd name="connsiteY8" fmla="*/ 51759 h 267419"/>
              <a:gd name="connsiteX9" fmla="*/ 1828800 w 2225615"/>
              <a:gd name="connsiteY9" fmla="*/ 224287 h 267419"/>
              <a:gd name="connsiteX10" fmla="*/ 2225615 w 2225615"/>
              <a:gd name="connsiteY10" fmla="*/ 34506 h 26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25615" h="267419">
                <a:moveTo>
                  <a:pt x="0" y="189782"/>
                </a:moveTo>
                <a:lnTo>
                  <a:pt x="207034" y="69012"/>
                </a:lnTo>
                <a:lnTo>
                  <a:pt x="207034" y="69012"/>
                </a:lnTo>
                <a:cubicBezTo>
                  <a:pt x="261668" y="94891"/>
                  <a:pt x="451448" y="224287"/>
                  <a:pt x="534837" y="224287"/>
                </a:cubicBezTo>
                <a:cubicBezTo>
                  <a:pt x="618226" y="224287"/>
                  <a:pt x="623977" y="63261"/>
                  <a:pt x="707366" y="69012"/>
                </a:cubicBezTo>
                <a:cubicBezTo>
                  <a:pt x="790755" y="74763"/>
                  <a:pt x="957531" y="267419"/>
                  <a:pt x="1035169" y="258793"/>
                </a:cubicBezTo>
                <a:cubicBezTo>
                  <a:pt x="1112807" y="250167"/>
                  <a:pt x="1092679" y="34506"/>
                  <a:pt x="1173192" y="17253"/>
                </a:cubicBezTo>
                <a:cubicBezTo>
                  <a:pt x="1253705" y="0"/>
                  <a:pt x="1431985" y="149525"/>
                  <a:pt x="1518249" y="155276"/>
                </a:cubicBezTo>
                <a:cubicBezTo>
                  <a:pt x="1604513" y="161027"/>
                  <a:pt x="1639019" y="40257"/>
                  <a:pt x="1690777" y="51759"/>
                </a:cubicBezTo>
                <a:cubicBezTo>
                  <a:pt x="1742536" y="63261"/>
                  <a:pt x="1739660" y="227163"/>
                  <a:pt x="1828800" y="224287"/>
                </a:cubicBezTo>
                <a:cubicBezTo>
                  <a:pt x="1917940" y="221412"/>
                  <a:pt x="2225615" y="34506"/>
                  <a:pt x="2225615" y="3450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2277374" y="4298831"/>
            <a:ext cx="1984075" cy="244414"/>
          </a:xfrm>
          <a:custGeom>
            <a:avLst/>
            <a:gdLst>
              <a:gd name="connsiteX0" fmla="*/ 0 w 1984075"/>
              <a:gd name="connsiteY0" fmla="*/ 186905 h 244414"/>
              <a:gd name="connsiteX1" fmla="*/ 293298 w 1984075"/>
              <a:gd name="connsiteY1" fmla="*/ 14377 h 244414"/>
              <a:gd name="connsiteX2" fmla="*/ 293298 w 1984075"/>
              <a:gd name="connsiteY2" fmla="*/ 14377 h 244414"/>
              <a:gd name="connsiteX3" fmla="*/ 552090 w 1984075"/>
              <a:gd name="connsiteY3" fmla="*/ 238663 h 244414"/>
              <a:gd name="connsiteX4" fmla="*/ 845388 w 1984075"/>
              <a:gd name="connsiteY4" fmla="*/ 48882 h 244414"/>
              <a:gd name="connsiteX5" fmla="*/ 1052422 w 1984075"/>
              <a:gd name="connsiteY5" fmla="*/ 221411 h 244414"/>
              <a:gd name="connsiteX6" fmla="*/ 1362973 w 1984075"/>
              <a:gd name="connsiteY6" fmla="*/ 14377 h 244414"/>
              <a:gd name="connsiteX7" fmla="*/ 1604513 w 1984075"/>
              <a:gd name="connsiteY7" fmla="*/ 135146 h 244414"/>
              <a:gd name="connsiteX8" fmla="*/ 1794294 w 1984075"/>
              <a:gd name="connsiteY8" fmla="*/ 14377 h 244414"/>
              <a:gd name="connsiteX9" fmla="*/ 1984075 w 1984075"/>
              <a:gd name="connsiteY9" fmla="*/ 204158 h 24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4075" h="244414">
                <a:moveTo>
                  <a:pt x="0" y="186905"/>
                </a:moveTo>
                <a:lnTo>
                  <a:pt x="293298" y="14377"/>
                </a:lnTo>
                <a:lnTo>
                  <a:pt x="293298" y="14377"/>
                </a:lnTo>
                <a:cubicBezTo>
                  <a:pt x="336430" y="51758"/>
                  <a:pt x="460075" y="232912"/>
                  <a:pt x="552090" y="238663"/>
                </a:cubicBezTo>
                <a:cubicBezTo>
                  <a:pt x="644105" y="244414"/>
                  <a:pt x="761999" y="51757"/>
                  <a:pt x="845388" y="48882"/>
                </a:cubicBezTo>
                <a:cubicBezTo>
                  <a:pt x="928777" y="46007"/>
                  <a:pt x="966158" y="227162"/>
                  <a:pt x="1052422" y="221411"/>
                </a:cubicBezTo>
                <a:cubicBezTo>
                  <a:pt x="1138686" y="215660"/>
                  <a:pt x="1270958" y="28754"/>
                  <a:pt x="1362973" y="14377"/>
                </a:cubicBezTo>
                <a:cubicBezTo>
                  <a:pt x="1454988" y="0"/>
                  <a:pt x="1532626" y="135146"/>
                  <a:pt x="1604513" y="135146"/>
                </a:cubicBezTo>
                <a:cubicBezTo>
                  <a:pt x="1676400" y="135146"/>
                  <a:pt x="1731034" y="2875"/>
                  <a:pt x="1794294" y="14377"/>
                </a:cubicBezTo>
                <a:cubicBezTo>
                  <a:pt x="1857554" y="25879"/>
                  <a:pt x="1946694" y="175403"/>
                  <a:pt x="1984075" y="20415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 презентации использовались  </a:t>
            </a:r>
            <a:r>
              <a:rPr lang="ru-RU" dirty="0" err="1" smtClean="0"/>
              <a:t>яндекс</a:t>
            </a:r>
            <a:r>
              <a:rPr lang="ru-RU" dirty="0" smtClean="0"/>
              <a:t> картинки из интернета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2089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365104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http://images.yandex.ru/yandsearch?text=%D0%B4%D0%B5%D1%82%D0%B8%20%D0%B2%20%D0%BB%D0%B5%D1%81%D1%83&amp;img_url=http%3A%2F%2Ffotki.ykt.ru%2Falbums%2Fuserpics%2F47943%2F42_poteryalis_deti2.jpg&amp;pos=0&amp;rpt=simage&amp;lr=11341&amp;noreask=1&amp;source=wiz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87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</dc:title>
  <dc:creator>Ефимова Вера</dc:creator>
  <cp:lastModifiedBy>User</cp:lastModifiedBy>
  <cp:revision>11</cp:revision>
  <dcterms:created xsi:type="dcterms:W3CDTF">2014-01-21T15:57:37Z</dcterms:created>
  <dcterms:modified xsi:type="dcterms:W3CDTF">2014-03-04T15:55:53Z</dcterms:modified>
</cp:coreProperties>
</file>