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1" r:id="rId6"/>
    <p:sldId id="262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7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399-89B9-43DF-9644-A73AF18C63D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1D5-CA98-4BDC-8448-01E9AB8BA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399-89B9-43DF-9644-A73AF18C63D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1D5-CA98-4BDC-8448-01E9AB8BA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399-89B9-43DF-9644-A73AF18C63D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1D5-CA98-4BDC-8448-01E9AB8BA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399-89B9-43DF-9644-A73AF18C63D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1D5-CA98-4BDC-8448-01E9AB8BA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399-89B9-43DF-9644-A73AF18C63D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1D5-CA98-4BDC-8448-01E9AB8BA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399-89B9-43DF-9644-A73AF18C63D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1D5-CA98-4BDC-8448-01E9AB8BA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399-89B9-43DF-9644-A73AF18C63D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1D5-CA98-4BDC-8448-01E9AB8BA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399-89B9-43DF-9644-A73AF18C63D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1D5-CA98-4BDC-8448-01E9AB8BA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399-89B9-43DF-9644-A73AF18C63D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1D5-CA98-4BDC-8448-01E9AB8BA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399-89B9-43DF-9644-A73AF18C63D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1D5-CA98-4BDC-8448-01E9AB8BA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399-89B9-43DF-9644-A73AF18C63D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1D5-CA98-4BDC-8448-01E9AB8BA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D9399-89B9-43DF-9644-A73AF18C63D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71D5-CA98-4BDC-8448-01E9AB8BA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fp=1&amp;img_url=http://i035.radikal.ru/0911/fa/ba08dd946dcd.gif&amp;uinfo=ww-1528-wh-727-fw-1303-fh-521-pd-1&amp;p=1&amp;text=%D0%BA%D0%B0%D1%80%D1%82%D0%B8%D0%BD%D0%BA%D0%B0%20%D0%B2%D0%B5%D1%82%D0%B5%D1%80%20%D0%BA%D1%80%D1%83%D1%82%D0%B8%D1%82%20%D1%81%D0%BD%D0%B5%D0%B6%D0%B8%D0%BD%D0%BA%D0%B8&amp;noreask=1&amp;pos=37&amp;rpt=simage&amp;lr=1134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0&amp;img_url=http://galerika.ru/foto/lesnye-tropinki/S1034624.JPG&amp;text=%D0%BA%D0%B0%D1%80%D1%82%D0%B8%D0%BD%D0%BA%D0%B0%20%D1%82%D1%80%D0%BE%D0%BF%D0%BA%D0%B0%20%D0%BA%20%D1%80%D0%BA%D0%B5&amp;noreask=1&amp;pos=4&amp;lr=11341&amp;rpt=simag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0&amp;img_url=http://galerika.ru/foto/lesnye-tropinki/S1034624.JPG&amp;text=%D0%BA%D0%B0%D1%80%D1%82%D0%B8%D0%BD%D0%BA%D0%B0%20%D1%82%D1%80%D0%BE%D0%BF%D0%BA%D0%B0%20%D0%BA%20%D1%80%D0%BA%D0%B5&amp;noreask=1&amp;pos=4&amp;lr=11341&amp;rpt=simag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28522" y="0"/>
            <a:ext cx="1020106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Дополнение –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член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предложения,</a:t>
            </a:r>
          </a:p>
          <a:p>
            <a:pPr algn="ctr"/>
            <a:endParaRPr lang="ru-RU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220" y="1628800"/>
            <a:ext cx="77775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твечает на вопросы: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Кого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 Чего? Кому? Чему?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Что? Кем? Чем?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 ком? О чем?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41168"/>
            <a:ext cx="88204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Обозначает  дополнительный предмет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79712" y="908720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3848" y="90872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99992" y="90872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24128" y="90872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804248" y="98072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</a:t>
            </a:r>
            <a:r>
              <a:rPr lang="ru-RU" sz="4000" dirty="0" smtClean="0">
                <a:solidFill>
                  <a:srgbClr val="0070C0"/>
                </a:solidFill>
              </a:rPr>
              <a:t>Дополнение – это предмет, который сам не действует, но      указывает на какой предмет или явление направлено действие.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narva-schkolnik.ucoz.ru/_si/0/s849613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056"/>
            <a:ext cx="381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r-romantiki.ru/_ph/170/734822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62473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3559" y="548680"/>
            <a:ext cx="931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Ранним утром прошла гроза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 ужасным громом и ливнем.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07904" y="213285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716016" y="220486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80112" y="22048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660232" y="220486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96336" y="220486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32440" y="2276872"/>
            <a:ext cx="611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i066.radikal.ru/1006/27/beb8568ee1a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28625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3-tub-ru.yandex.net/i?id=149730104-5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825552"/>
            <a:ext cx="5765441" cy="40324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4574" y="-17899"/>
            <a:ext cx="74878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Резкий ветер крутит и вертит в воздухе красивые снежинки.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cxnSp>
        <p:nvCxnSpPr>
          <p:cNvPr id="6" name="Прямая соединительная линия 5"/>
          <p:cNvCxnSpPr>
            <a:stCxn id="4" idx="2"/>
          </p:cNvCxnSpPr>
          <p:nvPr/>
        </p:nvCxnSpPr>
        <p:spPr>
          <a:xfrm flipV="1">
            <a:off x="4788507" y="2564904"/>
            <a:ext cx="935621" cy="2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00192" y="256490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36296" y="256490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2809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Подчеркни дополнение:</a:t>
            </a:r>
          </a:p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Хорошо сбежать с горки по узкой тропке  к самой кромке воды.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 descr="http://im7-tub-ru.yandex.net/i?id=57564802-4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595" y="4121696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2809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Хорошо сбежать с горки по узкой тропке  к самой кромке воды.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 descr="http://im7-tub-ru.yandex.net/i?id=57564802-4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595" y="4121696"/>
            <a:ext cx="3648405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5686" y="692696"/>
            <a:ext cx="2961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Проверь: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56176" y="249289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76256" y="249289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596336" y="25649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07704" y="335699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15816" y="33569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79912" y="335699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76256" y="335699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884368" y="335699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820472" y="3429000"/>
            <a:ext cx="323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707904" y="414908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76056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283968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http://images.yandex.ru/yandsearch?text=%D0%BA%D0%B0%D1%80%D1%82%D0%B8%D0%BD%D0%BA%D0%B0%20%D0%B2%D0%B5%D1%82%D0%B5%D1%80%20%D0%BA%D1%80%D1%83%D1%82%D0%B8%D1%82%20%D1%81%D0%BD%D0%B5%D0%B6%D0%B8%D0%BD%D0%BA%D0%B8&amp;lr=11341&amp;noreask=1&amp;source=wiz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Дополнение</dc:title>
  <dc:creator>Ефимова Вера</dc:creator>
  <cp:lastModifiedBy>User</cp:lastModifiedBy>
  <cp:revision>10</cp:revision>
  <dcterms:created xsi:type="dcterms:W3CDTF">2014-01-29T01:54:58Z</dcterms:created>
  <dcterms:modified xsi:type="dcterms:W3CDTF">2014-03-04T16:06:52Z</dcterms:modified>
</cp:coreProperties>
</file>