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68" r:id="rId15"/>
    <p:sldId id="269" r:id="rId16"/>
    <p:sldId id="266" r:id="rId17"/>
    <p:sldId id="267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onkosti.ru/%D0%A2%D0%BE%D0%BA%D0%B8%D0%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E%D0%BB%D0%BE%D1%82%D0%B0%D1%8F_%D0%BD%D0%B5%D0%B4%D0%B5%D0%BB%D1%8F" TargetMode="External"/><Relationship Id="rId3" Type="http://schemas.openxmlformats.org/officeDocument/2006/relationships/hyperlink" Target="http://ru.wikipedia.org/wiki/%D0%92%D1%8B%D1%85%D0%BE%D0%B4%D0%BD%D0%BE%D0%B9_%D0%B4%D0%B5%D0%BD%D1%8C" TargetMode="External"/><Relationship Id="rId7" Type="http://schemas.openxmlformats.org/officeDocument/2006/relationships/hyperlink" Target="http://ru.wikipedia.org/wiki/%D0%9A%D0%BE%D0%B4%D0%BE%D0%BC%D0%BE-%D0%BD%D0%BE_%D1%85%D0%B8" TargetMode="External"/><Relationship Id="rId2" Type="http://schemas.openxmlformats.org/officeDocument/2006/relationships/hyperlink" Target="http://ru.wikipedia.org/wiki/%D0%9F%D1%80%D0%B0%D0%B7%D0%B4%D0%BD%D0%B8%D0%B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4%D0%B5%D0%BD%D1%8C_%D0%B7%D0%B5%D0%BB%D0%B5%D0%BD%D0%B8" TargetMode="External"/><Relationship Id="rId5" Type="http://schemas.openxmlformats.org/officeDocument/2006/relationships/hyperlink" Target="http://ru.wikipedia.org/wiki/%D0%94%D0%B5%D0%BD%D1%8C_%D0%9A%D0%BE%D0%BD%D1%81%D1%82%D0%B8%D1%82%D1%83%D1%86%D0%B8%D0%B8_(%D0%AF%D0%BF%D0%BE%D0%BD%D0%B8%D1%8F)" TargetMode="External"/><Relationship Id="rId4" Type="http://schemas.openxmlformats.org/officeDocument/2006/relationships/hyperlink" Target="http://ru.wikipedia.org/wiki/%D0%94%D0%B5%D0%BD%D1%8C_%D0%A1%D1%91%D0%B2%D0%B0" TargetMode="Externa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1-4mag.ru/wp-content/uploads/2013/06/aona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1-4mag.ru/wp-content/uploads/2013/06/15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D%D0%B0%D0%BD%D0%BE_(%D1%80%D0%B5%D0%BA%D0%B0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8%D1%85%D0%BE%D0%BE%D0%BA%D0%B5%D0%B0%D0%BD%D1%81%D0%BA%D0%BE%D0%B5_%D0%B2%D1%83%D0%BB%D0%BA%D0%B0%D0%BD%D0%B8%D1%87%D0%B5%D1%81%D0%BA%D0%BE%D0%B5_%D0%BE%D0%B3%D0%BD%D0%B5%D0%BD%D0%BD%D0%BE%D0%B5_%D0%BA%D0%BE%D0%BB%D1%8C%D1%86%D0%B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ru.wikipedia.org/wiki/%D0%9C%D0%B0%D0%B3%D0%BD%D0%B8%D1%82%D1%83%D0%B4%D0%B0_%D0%B7%D0%B5%D0%BC%D0%BB%D0%B5%D1%82%D1%80%D1%8F%D1%81%D0%B5%D0%BD%D0%B8%D1%8F" TargetMode="External"/><Relationship Id="rId4" Type="http://schemas.openxmlformats.org/officeDocument/2006/relationships/hyperlink" Target="http://ru.wikipedia.org/wiki/%D0%97%D0%B5%D0%BC%D0%BB%D0%B5%D1%82%D1%80%D1%8F%D1%81%D0%B5%D0%BD%D0%B8%D0%B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eografikplanet.ru/aziya/izrailj/232-priroda-izraily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486600" cy="158417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МКОУ «Орловская СОШ»</a:t>
            </a:r>
            <a:br>
              <a:rPr lang="ru-RU" sz="3100" dirty="0" smtClean="0"/>
            </a:br>
            <a:r>
              <a:rPr lang="ru-RU" sz="3100" dirty="0" smtClean="0"/>
              <a:t>Хохольский район</a:t>
            </a:r>
            <a:br>
              <a:rPr lang="ru-RU" sz="3100" dirty="0" smtClean="0"/>
            </a:br>
            <a:r>
              <a:rPr lang="ru-RU" sz="3100" dirty="0" smtClean="0"/>
              <a:t>Воронежская область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984776" cy="34563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по предмету «Окружающий мир».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«Наши ближайшие соседи. Япония»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учитель начальных классов: Н. А. </a:t>
            </a:r>
            <a:r>
              <a:rPr lang="ru-RU" sz="20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Стрединиина</a:t>
            </a:r>
            <a:endParaRPr lang="ru-RU" sz="2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Токио – столица Японии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4581128"/>
            <a:ext cx="2818656" cy="1545035"/>
          </a:xfrm>
        </p:spPr>
        <p:txBody>
          <a:bodyPr>
            <a:normAutofit fontScale="92500" lnSpcReduction="10000"/>
          </a:bodyPr>
          <a:lstStyle/>
          <a:p>
            <a:r>
              <a:rPr lang="ru-RU" sz="1860" dirty="0" smtClean="0"/>
              <a:t>По состоянию на 2013 год в Японии проживает 127 253 075 человек. По данным 2007 года 89,07 % японцев проживает в городах. </a:t>
            </a:r>
            <a:endParaRPr lang="ru-RU" sz="186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2" tooltip="Токио"/>
              </a:rPr>
              <a:t>Токио</a:t>
            </a:r>
            <a:r>
              <a:rPr lang="ru-RU" dirty="0" smtClean="0"/>
              <a:t> — это очень интересный город, во многом благодаря невероятному сочетанию исторического центра, живописных парков и современных небоскребов. Токио является одним из самых густонаселенных городов в мире, именно поэтому его власти стараются сохранить максимальное количество зеленых зон, где человек может почувствовать себя в тишине и покое.</a:t>
            </a:r>
            <a:endParaRPr lang="ru-RU" dirty="0"/>
          </a:p>
        </p:txBody>
      </p:sp>
      <p:pic>
        <p:nvPicPr>
          <p:cNvPr id="8194" name="Picture 2" descr="C:\Users\Stredinina-1\Desktop\270px-Tokyo_Tower_and_Tokyo_Sky_Tree_2011_Janu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628" y="1412776"/>
            <a:ext cx="468485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Роща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Мэйдзи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— это один из нескольких городских парков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C:\Users\Stredinina-1\Desktop\x_c458d6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27429"/>
            <a:ext cx="6480721" cy="513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Огасавара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национальный парк, один из самых маленьких национальных парков Японии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11266" name="Picture 2" descr="C:\Users\Stredinina-1\Desktop\oga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6518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Оливковый сад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tredinina-1\Desktop\usi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69490" cy="479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Химедзи</a:t>
            </a:r>
            <a:endParaRPr lang="ru-RU" dirty="0"/>
          </a:p>
        </p:txBody>
      </p:sp>
      <p:pic>
        <p:nvPicPr>
          <p:cNvPr id="2050" name="Picture 2" descr="C:\Users\Stredinina-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19" y="1700808"/>
            <a:ext cx="4992555" cy="374441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844675"/>
            <a:ext cx="3683000" cy="46799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Несмотря на размах, весь комплекс выглядит очень изящно и кажется легким и воздушным, поэтому романтическое название «</a:t>
            </a:r>
            <a:r>
              <a:rPr lang="ru-RU" sz="2000" b="1" dirty="0" smtClean="0"/>
              <a:t>замок белой цапли</a:t>
            </a:r>
            <a:r>
              <a:rPr lang="ru-RU" sz="2000" dirty="0" smtClean="0"/>
              <a:t>» ему подходит как нельзя кстати. А в апреле, когда вокруг цветет сакура, у посетителя возникает ощущение присутствия в волшебной сказке, где того и гляди из ворот выйдет прекрасная принцесса или блеснет мечом доблестный самурай.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3466728" cy="3705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9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Японии насчитывается 15 государственных </a:t>
            </a:r>
            <a:r>
              <a:rPr lang="ru-RU" dirty="0" smtClean="0">
                <a:hlinkClick r:id="rId2" tooltip="Праздник"/>
              </a:rPr>
              <a:t>праздников</a:t>
            </a:r>
            <a:r>
              <a:rPr lang="ru-RU" dirty="0" smtClean="0"/>
              <a:t>.  Эти дни официально являются </a:t>
            </a:r>
            <a:r>
              <a:rPr lang="ru-RU" dirty="0" smtClean="0">
                <a:hlinkClick r:id="rId3" tooltip="Выходной день"/>
              </a:rPr>
              <a:t>выходными</a:t>
            </a:r>
            <a:r>
              <a:rPr lang="ru-RU" dirty="0" smtClean="0"/>
              <a:t>, их перечень устанавливается законом о государственных праздниках</a:t>
            </a:r>
            <a:r>
              <a:rPr lang="ru-RU" baseline="30000" dirty="0" smtClean="0"/>
              <a:t>[</a:t>
            </a:r>
            <a:r>
              <a:rPr lang="ru-RU" dirty="0" smtClean="0"/>
              <a:t>. Четыре праздничных дня, идущих практически друг за другом (</a:t>
            </a:r>
            <a:r>
              <a:rPr lang="ru-RU" dirty="0" smtClean="0">
                <a:hlinkClick r:id="rId4" tooltip="День Сёва"/>
              </a:rPr>
              <a:t>День Сёва</a:t>
            </a:r>
            <a:r>
              <a:rPr lang="ru-RU" dirty="0" smtClean="0"/>
              <a:t>, </a:t>
            </a:r>
            <a:r>
              <a:rPr lang="ru-RU" dirty="0" smtClean="0">
                <a:hlinkClick r:id="rId5" tooltip="День Конституции (Япония)"/>
              </a:rPr>
              <a:t>День </a:t>
            </a:r>
            <a:r>
              <a:rPr lang="ru-RU" dirty="0" err="1" smtClean="0">
                <a:hlinkClick r:id="rId5" tooltip="День Конституции (Япония)"/>
              </a:rPr>
              <a:t>конституции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6" tooltip="День зелени"/>
              </a:rPr>
              <a:t>День</a:t>
            </a:r>
            <a:r>
              <a:rPr lang="ru-RU" dirty="0" smtClean="0">
                <a:hlinkClick r:id="rId6" tooltip="День зелени"/>
              </a:rPr>
              <a:t> зелени</a:t>
            </a:r>
            <a:r>
              <a:rPr lang="ru-RU" dirty="0" smtClean="0"/>
              <a:t> и </a:t>
            </a:r>
            <a:r>
              <a:rPr lang="ru-RU" dirty="0" smtClean="0">
                <a:hlinkClick r:id="rId7" tooltip="Кодомо-но хи"/>
              </a:rPr>
              <a:t>День детей</a:t>
            </a:r>
            <a:r>
              <a:rPr lang="ru-RU" dirty="0" smtClean="0"/>
              <a:t>) собирательно именуют «</a:t>
            </a:r>
            <a:r>
              <a:rPr lang="ru-RU" dirty="0" smtClean="0">
                <a:hlinkClick r:id="rId8" tooltip="Золотая неделя"/>
              </a:rPr>
              <a:t>золотой неделей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2290" name="Picture 2" descr="C:\Users\Stredinina-1\Desktop\festival-cvetov-tailanda-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26420" y="1196752"/>
            <a:ext cx="482726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4896544" cy="93610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детей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Stredinina-1\Desktop\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762375" cy="4572000"/>
          </a:xfrm>
          <a:prstGeom prst="rect">
            <a:avLst/>
          </a:prstGeom>
          <a:noFill/>
        </p:spPr>
      </p:pic>
      <p:pic>
        <p:nvPicPr>
          <p:cNvPr id="5" name="Picture 2" descr="C:\Users\Stredinina-1\Desktop\2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886573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Начальная школа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aona0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(5)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24944"/>
            <a:ext cx="46805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0334" y="3244334"/>
            <a:ext cx="116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Климат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Асада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серебряный призер зимних игр 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Сочи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tredinina-1\Desktop\235px-Mao_Asada_Podium_2009_4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686050" cy="3840163"/>
          </a:xfrm>
          <a:prstGeom prst="rect">
            <a:avLst/>
          </a:prstGeom>
          <a:noFill/>
        </p:spPr>
      </p:pic>
      <p:pic>
        <p:nvPicPr>
          <p:cNvPr id="1027" name="Picture 3" descr="C:\Users\Stredinina-1\Desktop\200px-WC2008_SPLadies_Asada_JP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2908920" cy="4668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ja-JP" altLang="en-US" dirty="0" smtClean="0"/>
              <a:t> ご清聴ありがとうございます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8169" y="2967335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4462264" cy="136815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340768"/>
            <a:ext cx="4176464" cy="4392488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r>
              <a:rPr lang="ru-RU" sz="6200" b="1" dirty="0" smtClean="0">
                <a:solidFill>
                  <a:schemeClr val="tx1"/>
                </a:solidFill>
              </a:rPr>
              <a:t>Я</a:t>
            </a:r>
            <a:r>
              <a:rPr lang="ru-RU" sz="7400" b="1" dirty="0" smtClean="0">
                <a:solidFill>
                  <a:schemeClr val="tx1"/>
                </a:solidFill>
              </a:rPr>
              <a:t>пония - наш сосед 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 Лишь узкие ниточки морских проливов </a:t>
            </a:r>
            <a:r>
              <a:rPr lang="ru-RU" sz="4800" dirty="0" smtClean="0">
                <a:solidFill>
                  <a:schemeClr val="tx1"/>
                </a:solidFill>
              </a:rPr>
              <a:t>разделяют </a:t>
            </a:r>
            <a:r>
              <a:rPr lang="ru-RU" sz="4800" dirty="0" smtClean="0">
                <a:solidFill>
                  <a:schemeClr val="tx1"/>
                </a:solidFill>
              </a:rPr>
              <a:t>территории наших стран . 43км отделяют остров Хоккайдо от острова Сахалин и всего лишь 5 км от острова Хоккайдо до ближайшего к </a:t>
            </a:r>
            <a:r>
              <a:rPr lang="ru-RU" sz="4800" b="1" dirty="0" smtClean="0">
                <a:solidFill>
                  <a:schemeClr val="tx1"/>
                </a:solidFill>
              </a:rPr>
              <a:t>Японии</a:t>
            </a:r>
            <a:r>
              <a:rPr lang="ru-RU" sz="4800" dirty="0" smtClean="0">
                <a:solidFill>
                  <a:schemeClr val="tx1"/>
                </a:solidFill>
              </a:rPr>
              <a:t> российского острова из группы </a:t>
            </a:r>
            <a:r>
              <a:rPr lang="ru-RU" sz="4800" dirty="0" err="1" smtClean="0">
                <a:solidFill>
                  <a:schemeClr val="tx1"/>
                </a:solidFill>
              </a:rPr>
              <a:t>Хабомаи</a:t>
            </a:r>
            <a:r>
              <a:rPr lang="ru-RU" sz="4800" dirty="0" smtClean="0">
                <a:solidFill>
                  <a:schemeClr val="tx1"/>
                </a:solidFill>
              </a:rPr>
              <a:t> ( </a:t>
            </a:r>
            <a:r>
              <a:rPr lang="ru-RU" sz="4800" dirty="0" smtClean="0">
                <a:solidFill>
                  <a:schemeClr val="tx1"/>
                </a:solidFill>
              </a:rPr>
              <a:t>Курильские </a:t>
            </a:r>
            <a:r>
              <a:rPr lang="ru-RU" sz="4800" dirty="0" smtClean="0">
                <a:solidFill>
                  <a:schemeClr val="tx1"/>
                </a:solidFill>
              </a:rPr>
              <a:t>острова ).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Япония</a:t>
            </a:r>
            <a:r>
              <a:rPr lang="ru-RU" sz="4800" dirty="0" smtClean="0">
                <a:solidFill>
                  <a:schemeClr val="tx1"/>
                </a:solidFill>
              </a:rPr>
              <a:t> - островное государство , длинной дугой протянувшееся на 3400км с севера на юг вдоль восточной части азиатского материка . Она занимает </a:t>
            </a:r>
            <a:r>
              <a:rPr lang="ru-RU" sz="4800" dirty="0" smtClean="0">
                <a:solidFill>
                  <a:schemeClr val="tx1"/>
                </a:solidFill>
              </a:rPr>
              <a:t>четыре </a:t>
            </a:r>
            <a:r>
              <a:rPr lang="ru-RU" sz="4800" dirty="0" smtClean="0">
                <a:solidFill>
                  <a:schemeClr val="tx1"/>
                </a:solidFill>
              </a:rPr>
              <a:t>больших острова ( Хоккайдо , Хонсю , Кюсю и </a:t>
            </a:r>
            <a:r>
              <a:rPr lang="ru-RU" sz="4800" dirty="0" err="1" smtClean="0">
                <a:solidFill>
                  <a:schemeClr val="tx1"/>
                </a:solidFill>
              </a:rPr>
              <a:t>Сикоку</a:t>
            </a:r>
            <a:r>
              <a:rPr lang="ru-RU" sz="4800" dirty="0" smtClean="0">
                <a:solidFill>
                  <a:schemeClr val="tx1"/>
                </a:solidFill>
              </a:rPr>
              <a:t> ) </a:t>
            </a:r>
            <a:r>
              <a:rPr lang="ru-RU" sz="4800" dirty="0" smtClean="0">
                <a:solidFill>
                  <a:schemeClr val="tx1"/>
                </a:solidFill>
              </a:rPr>
              <a:t>около </a:t>
            </a:r>
            <a:r>
              <a:rPr lang="ru-RU" sz="4800" dirty="0" smtClean="0">
                <a:solidFill>
                  <a:schemeClr val="tx1"/>
                </a:solidFill>
              </a:rPr>
              <a:t>900 небольших островов общей площадью 372,6 тыс. кв. км .</a:t>
            </a:r>
          </a:p>
        </p:txBody>
      </p:sp>
      <p:pic>
        <p:nvPicPr>
          <p:cNvPr id="3074" name="Picture 2" descr="C:\Users\Stredinina-1\Desktop\pic_2005514_2mn25s39mls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47" y="1628800"/>
            <a:ext cx="411968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Государственные символы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Герб Японии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сознании японцев неразделимы хризантема и Солнце..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Флаг Японии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представляет собой белое полотно с большим красным кругом в середине, олицетворяющим восходящее солнце.</a:t>
            </a:r>
            <a:endParaRPr lang="ru-RU" b="1" dirty="0"/>
          </a:p>
        </p:txBody>
      </p:sp>
      <p:pic>
        <p:nvPicPr>
          <p:cNvPr id="1026" name="Picture 2" descr="C:\Users\Stredinina-1\Desktop\Japa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1428750" cy="1428750"/>
          </a:xfrm>
          <a:prstGeom prst="rect">
            <a:avLst/>
          </a:prstGeom>
          <a:noFill/>
        </p:spPr>
      </p:pic>
      <p:pic>
        <p:nvPicPr>
          <p:cNvPr id="4098" name="Picture 2" descr="C:\Users\Stredinina-1\Desktop\yap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95814"/>
            <a:ext cx="3168352" cy="203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6216" y="2060848"/>
            <a:ext cx="2170584" cy="406531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Stredinina-1\Desktop\0041-041-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"/>
            <a:ext cx="9097011" cy="6822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Водные ресурсы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3384376" cy="44253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Япония покрыта густой сетью коротких полноводных рек, в основном горных. Среди них крупнейшим</a:t>
            </a:r>
          </a:p>
          <a:p>
            <a:pPr>
              <a:buNone/>
            </a:pPr>
            <a:r>
              <a:rPr lang="ru-RU" dirty="0" smtClean="0"/>
              <a:t>являются </a:t>
            </a:r>
            <a:r>
              <a:rPr lang="ru-RU" dirty="0" err="1" smtClean="0">
                <a:hlinkClick r:id="rId3" tooltip="Синано (река)"/>
              </a:rPr>
              <a:t>Синано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8" name="Picture 4" descr="C:\Users\Stredinina-1\Desktop\453870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4032448" cy="33859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5085184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|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Климат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00808"/>
            <a:ext cx="4474840" cy="442535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Япония относится к температурной зоне с четырьмя отличающимися сезонами, но её климат колеблется от низких температур на севере до субтропических — на юге. Климат также зависит от сезонных ветров, дующих с континента зимой и в обратном направлении — летом.</a:t>
            </a:r>
          </a:p>
          <a:p>
            <a:endParaRPr lang="ru-RU" dirty="0"/>
          </a:p>
        </p:txBody>
      </p:sp>
      <p:pic>
        <p:nvPicPr>
          <p:cNvPr id="1027" name="Picture 3" descr="C:\Users\Stredinina-1\Desktop\0b2e3d8f3253cb21b8f93897d4469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23412" cy="317080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5373216"/>
          <a:ext cx="19678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 весной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Природные опасности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| </a:t>
            </a:r>
            <a:endParaRPr lang="ru-RU" b="1" dirty="0" smtClean="0"/>
          </a:p>
          <a:p>
            <a:r>
              <a:rPr lang="ru-RU" dirty="0" smtClean="0"/>
              <a:t>Японские острова входят в систему </a:t>
            </a:r>
            <a:r>
              <a:rPr lang="ru-RU" dirty="0" smtClean="0">
                <a:hlinkClick r:id="rId3" tooltip="Тихоокеанское вулканическое огненное кольцо"/>
              </a:rPr>
              <a:t>тихоокеанского вулканического огненного кольца</a:t>
            </a:r>
            <a:r>
              <a:rPr lang="ru-RU" dirty="0" smtClean="0"/>
              <a:t>. Десять процентов мировой вулканической активности в начале 1990-х было зарегистрировано в Японии. До 1500 </a:t>
            </a:r>
            <a:r>
              <a:rPr lang="ru-RU" dirty="0" smtClean="0">
                <a:hlinkClick r:id="rId4" tooltip="Землетрясение"/>
              </a:rPr>
              <a:t>землетрясений</a:t>
            </a:r>
            <a:r>
              <a:rPr lang="ru-RU" dirty="0" smtClean="0"/>
              <a:t> каждый год, </a:t>
            </a:r>
            <a:r>
              <a:rPr lang="ru-RU" dirty="0" smtClean="0">
                <a:hlinkClick r:id="rId5" tooltip="Магнитуда землетрясения"/>
              </a:rPr>
              <a:t>магнитудой</a:t>
            </a:r>
            <a:r>
              <a:rPr lang="ru-RU" dirty="0" smtClean="0"/>
              <a:t> от 4 до 6 баллов  не являются чем-то необычным. Небольшие землетрясения происходят ежедневно в разных частях страны, вызывая вздрагивание зданий.</a:t>
            </a:r>
          </a:p>
          <a:p>
            <a:r>
              <a:rPr lang="ru-RU" dirty="0" smtClean="0"/>
              <a:t>Япония пережила несколько крупнейших землетрясений</a:t>
            </a:r>
            <a:endParaRPr lang="ru-RU" dirty="0"/>
          </a:p>
        </p:txBody>
      </p:sp>
      <p:pic>
        <p:nvPicPr>
          <p:cNvPr id="6" name="Picture 2" descr="C:\Users\Stredinina-1\Desktop\tsunami_fak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lum bright="-14000"/>
          </a:blip>
          <a:srcRect/>
          <a:stretch>
            <a:fillRect/>
          </a:stretch>
        </p:blipFill>
        <p:spPr bwMode="auto">
          <a:xfrm>
            <a:off x="4500563" y="1940440"/>
            <a:ext cx="4186237" cy="39454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63408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Флора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Флора Японии</a:t>
            </a:r>
            <a:r>
              <a:rPr lang="ru-RU" dirty="0" smtClean="0"/>
              <a:t> многообразна. Это обусловлено жарким и влажным летом на большей части территории.</a:t>
            </a:r>
          </a:p>
          <a:p>
            <a:r>
              <a:rPr lang="ru-RU" dirty="0" smtClean="0"/>
              <a:t>В стране насчитывается более 17000 видов растений. Среди </a:t>
            </a:r>
            <a:r>
              <a:rPr lang="ru-RU" b="1" dirty="0" smtClean="0">
                <a:hlinkClick r:id="rId2" tooltip="природа Израиля"/>
              </a:rPr>
              <a:t>растений </a:t>
            </a:r>
            <a:r>
              <a:rPr lang="ru-RU" dirty="0" smtClean="0"/>
              <a:t>национальными считаются вишня сакура и слива.</a:t>
            </a:r>
          </a:p>
          <a:p>
            <a:r>
              <a:rPr lang="ru-RU" dirty="0" smtClean="0"/>
              <a:t>Самое распространенное дерево в стране - это японский кедр. </a:t>
            </a:r>
            <a:endParaRPr lang="ru-RU" dirty="0"/>
          </a:p>
        </p:txBody>
      </p:sp>
      <p:pic>
        <p:nvPicPr>
          <p:cNvPr id="6147" name="Picture 3" descr="C:\Users\Stredinina-1\Desktop\f_163967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4392488" cy="2932236"/>
          </a:xfrm>
          <a:prstGeom prst="rect">
            <a:avLst/>
          </a:prstGeom>
          <a:noFill/>
        </p:spPr>
      </p:pic>
      <p:pic>
        <p:nvPicPr>
          <p:cNvPr id="6148" name="Picture 4" descr="C:\Users\Stredinina-1\Desktop\3169-Black-Dragon-Japanese-Ced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99070"/>
            <a:ext cx="3960440" cy="2475275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24128" y="4005064"/>
          <a:ext cx="2376264" cy="7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72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Сакура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860032" y="6165304"/>
          <a:ext cx="1512168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442848">
                <a:tc>
                  <a:txBody>
                    <a:bodyPr/>
                    <a:lstStyle/>
                    <a:p>
                      <a:r>
                        <a:rPr lang="ru-RU" dirty="0" smtClean="0"/>
                        <a:t>Кедр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Фауна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7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Животный мир Японии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i="1" dirty="0" smtClean="0"/>
              <a:t>Фауна Японии</a:t>
            </a:r>
            <a:r>
              <a:rPr lang="ru-RU" dirty="0" smtClean="0"/>
              <a:t> также разнообразна. На территории островов насчитывается около 140 видов млекопитающих, 450 видов птиц много рептилий, амфибий и рыб.</a:t>
            </a:r>
          </a:p>
          <a:p>
            <a:r>
              <a:rPr lang="ru-RU" dirty="0" smtClean="0"/>
              <a:t>Из хищников в стране можно выделить бурого, черного и рыжего медведей. Обитают также норка, выдра, куница, заяц, белка, белка-летяга.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птиц в </a:t>
            </a:r>
            <a:r>
              <a:rPr lang="ru-RU" b="1" i="1" dirty="0" smtClean="0"/>
              <a:t>Японии </a:t>
            </a:r>
            <a:r>
              <a:rPr lang="ru-RU" dirty="0" smtClean="0"/>
              <a:t>встречается ласточка, кукушка, воробей, дрозд, утка, цапля, лебедь, бекас, альбатрос, журавль, дятел</a:t>
            </a:r>
            <a:r>
              <a:rPr lang="ru-RU" dirty="0" smtClean="0"/>
              <a:t>, голубь</a:t>
            </a:r>
            <a:r>
              <a:rPr lang="ru-RU" dirty="0" smtClean="0"/>
              <a:t>, фазан, а из певчих - соловей и снегирь.</a:t>
            </a:r>
          </a:p>
          <a:p>
            <a:r>
              <a:rPr lang="ru-RU" dirty="0" smtClean="0"/>
              <a:t>Некоторые животные эндемичны. К ним относятся японский макак и японский пятнистый олень.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Stredinina-1\Desktop\slide0022_image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3117472" cy="2160240"/>
          </a:xfrm>
          <a:prstGeom prst="rect">
            <a:avLst/>
          </a:prstGeom>
          <a:noFill/>
        </p:spPr>
      </p:pic>
      <p:pic>
        <p:nvPicPr>
          <p:cNvPr id="7170" name="Picture 2" descr="C:\Users\Stredinina-1\Desktop\aa7f259c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2105273" cy="315791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96000" y="2858016"/>
          <a:ext cx="25804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456"/>
              </a:tblGrid>
              <a:tr h="298832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Белогрудый медведь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72200" y="6165304"/>
          <a:ext cx="1800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Пятнистый олень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222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МКОУ «Орловская СОШ» Хохольский район Воронежская область </vt:lpstr>
      <vt:lpstr>япония</vt:lpstr>
      <vt:lpstr>Государственные символы</vt:lpstr>
      <vt:lpstr> </vt:lpstr>
      <vt:lpstr>Водные ресурсы</vt:lpstr>
      <vt:lpstr>Климат </vt:lpstr>
      <vt:lpstr>Природные опасности</vt:lpstr>
      <vt:lpstr>Флора</vt:lpstr>
      <vt:lpstr>Фауна</vt:lpstr>
      <vt:lpstr>Токио – столица Японии</vt:lpstr>
      <vt:lpstr>Роща Мэйдзи — это один из нескольких городских парков</vt:lpstr>
      <vt:lpstr> Огасавара- национальный парк, один из самых маленьких национальных парков Японии. </vt:lpstr>
      <vt:lpstr>Оливковый сад</vt:lpstr>
      <vt:lpstr>Замок Химедзи</vt:lpstr>
      <vt:lpstr>Праздники</vt:lpstr>
      <vt:lpstr>День детей</vt:lpstr>
      <vt:lpstr>Начальная школа</vt:lpstr>
      <vt:lpstr>Мао Асада – серебряный призер зимних игр в Сочи.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</dc:title>
  <dc:creator>Stredinina-1</dc:creator>
  <cp:lastModifiedBy>Stredinina-1</cp:lastModifiedBy>
  <cp:revision>25</cp:revision>
  <dcterms:created xsi:type="dcterms:W3CDTF">2014-04-13T10:19:54Z</dcterms:created>
  <dcterms:modified xsi:type="dcterms:W3CDTF">2014-04-16T12:44:37Z</dcterms:modified>
</cp:coreProperties>
</file>